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9" r:id="rId4"/>
    <p:sldId id="260" r:id="rId5"/>
    <p:sldId id="261" r:id="rId6"/>
    <p:sldId id="262" r:id="rId7"/>
    <p:sldId id="263" r:id="rId8"/>
    <p:sldId id="264" r:id="rId9"/>
    <p:sldId id="265" r:id="rId10"/>
    <p:sldId id="272" r:id="rId11"/>
    <p:sldId id="273" r:id="rId12"/>
    <p:sldId id="274" r:id="rId13"/>
    <p:sldId id="275" r:id="rId14"/>
    <p:sldId id="276" r:id="rId15"/>
    <p:sldId id="266" r:id="rId16"/>
    <p:sldId id="267" r:id="rId17"/>
    <p:sldId id="268" r:id="rId18"/>
    <p:sldId id="269" r:id="rId19"/>
    <p:sldId id="270" r:id="rId20"/>
    <p:sldId id="271" r:id="rId21"/>
    <p:sldId id="258" r:id="rId22"/>
    <p:sldId id="277" r:id="rId23"/>
    <p:sldId id="278" r:id="rId24"/>
    <p:sldId id="279" r:id="rId25"/>
    <p:sldId id="286" r:id="rId26"/>
    <p:sldId id="280" r:id="rId27"/>
    <p:sldId id="281" r:id="rId28"/>
    <p:sldId id="282" r:id="rId29"/>
    <p:sldId id="283" r:id="rId30"/>
    <p:sldId id="284" r:id="rId31"/>
    <p:sldId id="285" r:id="rId32"/>
    <p:sldId id="311" r:id="rId33"/>
    <p:sldId id="287" r:id="rId34"/>
    <p:sldId id="288" r:id="rId35"/>
    <p:sldId id="289" r:id="rId36"/>
    <p:sldId id="290" r:id="rId37"/>
    <p:sldId id="291" r:id="rId38"/>
    <p:sldId id="297" r:id="rId39"/>
    <p:sldId id="295" r:id="rId40"/>
    <p:sldId id="296" r:id="rId41"/>
    <p:sldId id="293" r:id="rId42"/>
    <p:sldId id="292" r:id="rId43"/>
    <p:sldId id="294" r:id="rId44"/>
    <p:sldId id="298" r:id="rId45"/>
    <p:sldId id="299" r:id="rId46"/>
    <p:sldId id="300" r:id="rId47"/>
    <p:sldId id="314" r:id="rId48"/>
    <p:sldId id="301" r:id="rId49"/>
    <p:sldId id="307" r:id="rId50"/>
    <p:sldId id="315" r:id="rId51"/>
    <p:sldId id="313" r:id="rId52"/>
    <p:sldId id="316" r:id="rId53"/>
    <p:sldId id="319" r:id="rId54"/>
    <p:sldId id="320" r:id="rId55"/>
    <p:sldId id="321" r:id="rId56"/>
    <p:sldId id="322" r:id="rId57"/>
    <p:sldId id="323" r:id="rId58"/>
    <p:sldId id="305" r:id="rId59"/>
    <p:sldId id="308" r:id="rId60"/>
    <p:sldId id="312" r:id="rId61"/>
    <p:sldId id="317" r:id="rId62"/>
    <p:sldId id="318" r:id="rId63"/>
    <p:sldId id="309" r:id="rId64"/>
    <p:sldId id="310" r:id="rId65"/>
    <p:sldId id="324" r:id="rId66"/>
    <p:sldId id="327" r:id="rId67"/>
    <p:sldId id="325" r:id="rId68"/>
    <p:sldId id="326" r:id="rId69"/>
    <p:sldId id="302" r:id="rId70"/>
    <p:sldId id="328" r:id="rId71"/>
    <p:sldId id="329" r:id="rId72"/>
    <p:sldId id="331" r:id="rId73"/>
    <p:sldId id="332" r:id="rId74"/>
    <p:sldId id="333" r:id="rId75"/>
    <p:sldId id="334" r:id="rId76"/>
    <p:sldId id="330" r:id="rId77"/>
    <p:sldId id="303" r:id="rId78"/>
    <p:sldId id="336" r:id="rId79"/>
    <p:sldId id="337" r:id="rId80"/>
    <p:sldId id="335" r:id="rId81"/>
    <p:sldId id="338" r:id="rId82"/>
    <p:sldId id="339" r:id="rId83"/>
    <p:sldId id="340" r:id="rId84"/>
    <p:sldId id="304" r:id="rId85"/>
    <p:sldId id="341" r:id="rId86"/>
    <p:sldId id="342" r:id="rId87"/>
    <p:sldId id="306" r:id="rId88"/>
  </p:sldIdLst>
  <p:sldSz cx="12192000" cy="6858000"/>
  <p:notesSz cx="6858000" cy="9144000"/>
  <p:defaultTextStyle>
    <a:defPPr>
      <a:defRPr lang="en-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4787"/>
  </p:normalViewPr>
  <p:slideViewPr>
    <p:cSldViewPr snapToGrid="0">
      <p:cViewPr>
        <p:scale>
          <a:sx n="120" d="100"/>
          <a:sy n="120" d="100"/>
        </p:scale>
        <p:origin x="256"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presProps" Target="pres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viewProps" Target="viewProps.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ableStyles" Target="tableStyle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diagrams/_rels/data2.xml.rels><?xml version="1.0" encoding="UTF-8" standalone="yes"?>
<Relationships xmlns="http://schemas.openxmlformats.org/package/2006/relationships"><Relationship Id="rId8" Type="http://schemas.openxmlformats.org/officeDocument/2006/relationships/image" Target="../media/image36.sv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30.svg"/><Relationship Id="rId1" Type="http://schemas.openxmlformats.org/officeDocument/2006/relationships/image" Target="../media/image29.png"/><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32.svg"/></Relationships>
</file>

<file path=ppt/diagrams/_rels/data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svg"/><Relationship Id="rId1" Type="http://schemas.openxmlformats.org/officeDocument/2006/relationships/image" Target="../media/image37.png"/><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40.svg"/></Relationships>
</file>

<file path=ppt/diagrams/_rels/data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42.svg"/><Relationship Id="rId1" Type="http://schemas.openxmlformats.org/officeDocument/2006/relationships/image" Target="../media/image41.png"/><Relationship Id="rId6" Type="http://schemas.openxmlformats.org/officeDocument/2006/relationships/image" Target="../media/image44.svg"/><Relationship Id="rId5" Type="http://schemas.openxmlformats.org/officeDocument/2006/relationships/image" Target="../media/image43.png"/><Relationship Id="rId4" Type="http://schemas.openxmlformats.org/officeDocument/2006/relationships/image" Target="../media/image30.svg"/></Relationships>
</file>

<file path=ppt/diagrams/_rels/drawing2.xml.rels><?xml version="1.0" encoding="UTF-8" standalone="yes"?>
<Relationships xmlns="http://schemas.openxmlformats.org/package/2006/relationships"><Relationship Id="rId8" Type="http://schemas.openxmlformats.org/officeDocument/2006/relationships/image" Target="../media/image36.sv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30.svg"/><Relationship Id="rId1" Type="http://schemas.openxmlformats.org/officeDocument/2006/relationships/image" Target="../media/image29.png"/><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32.svg"/></Relationships>
</file>

<file path=ppt/diagrams/_rels/drawing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svg"/><Relationship Id="rId1" Type="http://schemas.openxmlformats.org/officeDocument/2006/relationships/image" Target="../media/image37.png"/><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40.svg"/></Relationships>
</file>

<file path=ppt/diagrams/_rels/drawing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42.svg"/><Relationship Id="rId1" Type="http://schemas.openxmlformats.org/officeDocument/2006/relationships/image" Target="../media/image41.png"/><Relationship Id="rId6" Type="http://schemas.openxmlformats.org/officeDocument/2006/relationships/image" Target="../media/image44.svg"/><Relationship Id="rId5" Type="http://schemas.openxmlformats.org/officeDocument/2006/relationships/image" Target="../media/image43.png"/><Relationship Id="rId4" Type="http://schemas.openxmlformats.org/officeDocument/2006/relationships/image" Target="../media/image30.sv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data1.xml><?xml version="1.0" encoding="utf-8"?>
<dgm:dataModel xmlns:dgm="http://schemas.openxmlformats.org/drawingml/2006/diagram" xmlns:a="http://schemas.openxmlformats.org/drawingml/2006/main">
  <dgm:ptLst>
    <dgm:pt modelId="{DBDFA73C-0679-4938-9BB1-B7944EC3FED4}" type="doc">
      <dgm:prSet loTypeId="urn:microsoft.com/office/officeart/2005/8/layout/hierarchy1" loCatId="hierarchy" qsTypeId="urn:microsoft.com/office/officeart/2005/8/quickstyle/simple1" qsCatId="simple" csTypeId="urn:microsoft.com/office/officeart/2005/8/colors/colorful2" csCatId="colorful"/>
      <dgm:spPr/>
      <dgm:t>
        <a:bodyPr/>
        <a:lstStyle/>
        <a:p>
          <a:endParaRPr lang="en-US"/>
        </a:p>
      </dgm:t>
    </dgm:pt>
    <dgm:pt modelId="{4A644E3D-96F2-45F0-A785-50092AB50058}">
      <dgm:prSet/>
      <dgm:spPr/>
      <dgm:t>
        <a:bodyPr/>
        <a:lstStyle/>
        <a:p>
          <a:r>
            <a:rPr lang="en-US" b="0" i="0"/>
            <a:t>When a user visits a website for the first time, the website may create a cookie and send it to the user's browser. The browser will then store this cookie on the user's computer. When the user visits the website again, the browser sends the cookie back to the website, allowing the website to remember the user's previous activity.</a:t>
          </a:r>
          <a:endParaRPr lang="en-US"/>
        </a:p>
      </dgm:t>
    </dgm:pt>
    <dgm:pt modelId="{AE944C5E-E402-4EB8-81AD-FB4F72468DDE}" type="parTrans" cxnId="{1BF93B30-855A-445F-AF16-53B113FC88C2}">
      <dgm:prSet/>
      <dgm:spPr/>
      <dgm:t>
        <a:bodyPr/>
        <a:lstStyle/>
        <a:p>
          <a:endParaRPr lang="en-US"/>
        </a:p>
      </dgm:t>
    </dgm:pt>
    <dgm:pt modelId="{DE23D8FF-17D1-450F-9C6A-54BDF244FC70}" type="sibTrans" cxnId="{1BF93B30-855A-445F-AF16-53B113FC88C2}">
      <dgm:prSet/>
      <dgm:spPr/>
      <dgm:t>
        <a:bodyPr/>
        <a:lstStyle/>
        <a:p>
          <a:endParaRPr lang="en-US"/>
        </a:p>
      </dgm:t>
    </dgm:pt>
    <dgm:pt modelId="{29A362A0-BBC6-46A2-AA28-FF8DF1032BBE}">
      <dgm:prSet/>
      <dgm:spPr/>
      <dgm:t>
        <a:bodyPr/>
        <a:lstStyle/>
        <a:p>
          <a:r>
            <a:rPr lang="en-US" b="0" i="0"/>
            <a:t>Cookies consist of a name-value pair, where the name is the name of the cookie, and the value is the information the cookie is storing. Cookies also have expiration dates, and they are removed once they expire.</a:t>
          </a:r>
          <a:br>
            <a:rPr lang="en-US"/>
          </a:br>
          <a:endParaRPr lang="en-US"/>
        </a:p>
      </dgm:t>
    </dgm:pt>
    <dgm:pt modelId="{41C13120-5FC9-4AA1-B8D0-779F3E6ACE07}" type="parTrans" cxnId="{9AE0D59F-504C-4728-AB6B-01161D3041FF}">
      <dgm:prSet/>
      <dgm:spPr/>
      <dgm:t>
        <a:bodyPr/>
        <a:lstStyle/>
        <a:p>
          <a:endParaRPr lang="en-US"/>
        </a:p>
      </dgm:t>
    </dgm:pt>
    <dgm:pt modelId="{897B5976-C89E-4FEB-8F40-72F622C1C9BD}" type="sibTrans" cxnId="{9AE0D59F-504C-4728-AB6B-01161D3041FF}">
      <dgm:prSet/>
      <dgm:spPr/>
      <dgm:t>
        <a:bodyPr/>
        <a:lstStyle/>
        <a:p>
          <a:endParaRPr lang="en-US"/>
        </a:p>
      </dgm:t>
    </dgm:pt>
    <dgm:pt modelId="{BD8B53F0-C65D-DC45-A62F-0B01EA954953}" type="pres">
      <dgm:prSet presAssocID="{DBDFA73C-0679-4938-9BB1-B7944EC3FED4}" presName="hierChild1" presStyleCnt="0">
        <dgm:presLayoutVars>
          <dgm:chPref val="1"/>
          <dgm:dir/>
          <dgm:animOne val="branch"/>
          <dgm:animLvl val="lvl"/>
          <dgm:resizeHandles/>
        </dgm:presLayoutVars>
      </dgm:prSet>
      <dgm:spPr/>
    </dgm:pt>
    <dgm:pt modelId="{1F586455-2E3D-4840-817A-C7FF82BAB62E}" type="pres">
      <dgm:prSet presAssocID="{4A644E3D-96F2-45F0-A785-50092AB50058}" presName="hierRoot1" presStyleCnt="0"/>
      <dgm:spPr/>
    </dgm:pt>
    <dgm:pt modelId="{71CF89A8-8B6D-A24B-9E14-2D9E5B9B0868}" type="pres">
      <dgm:prSet presAssocID="{4A644E3D-96F2-45F0-A785-50092AB50058}" presName="composite" presStyleCnt="0"/>
      <dgm:spPr/>
    </dgm:pt>
    <dgm:pt modelId="{800052D4-9BA9-EA4D-AEE7-FEE9717DAFDD}" type="pres">
      <dgm:prSet presAssocID="{4A644E3D-96F2-45F0-A785-50092AB50058}" presName="background" presStyleLbl="node0" presStyleIdx="0" presStyleCnt="2"/>
      <dgm:spPr/>
    </dgm:pt>
    <dgm:pt modelId="{0318BDEF-F57A-7347-AE59-2F1699A0F4F0}" type="pres">
      <dgm:prSet presAssocID="{4A644E3D-96F2-45F0-A785-50092AB50058}" presName="text" presStyleLbl="fgAcc0" presStyleIdx="0" presStyleCnt="2">
        <dgm:presLayoutVars>
          <dgm:chPref val="3"/>
        </dgm:presLayoutVars>
      </dgm:prSet>
      <dgm:spPr/>
    </dgm:pt>
    <dgm:pt modelId="{7DAFE3E1-899A-6E41-BFE3-6BEB3A69FDAB}" type="pres">
      <dgm:prSet presAssocID="{4A644E3D-96F2-45F0-A785-50092AB50058}" presName="hierChild2" presStyleCnt="0"/>
      <dgm:spPr/>
    </dgm:pt>
    <dgm:pt modelId="{C87954E8-46BE-A94B-9F20-F7A0A4505038}" type="pres">
      <dgm:prSet presAssocID="{29A362A0-BBC6-46A2-AA28-FF8DF1032BBE}" presName="hierRoot1" presStyleCnt="0"/>
      <dgm:spPr/>
    </dgm:pt>
    <dgm:pt modelId="{CE10E74D-9B82-0940-967E-671E41366FD3}" type="pres">
      <dgm:prSet presAssocID="{29A362A0-BBC6-46A2-AA28-FF8DF1032BBE}" presName="composite" presStyleCnt="0"/>
      <dgm:spPr/>
    </dgm:pt>
    <dgm:pt modelId="{8FF9C72C-0259-AC4F-A706-C9D37137C4A0}" type="pres">
      <dgm:prSet presAssocID="{29A362A0-BBC6-46A2-AA28-FF8DF1032BBE}" presName="background" presStyleLbl="node0" presStyleIdx="1" presStyleCnt="2"/>
      <dgm:spPr/>
    </dgm:pt>
    <dgm:pt modelId="{2F01080D-B412-044A-ACBB-71919EF83DB5}" type="pres">
      <dgm:prSet presAssocID="{29A362A0-BBC6-46A2-AA28-FF8DF1032BBE}" presName="text" presStyleLbl="fgAcc0" presStyleIdx="1" presStyleCnt="2">
        <dgm:presLayoutVars>
          <dgm:chPref val="3"/>
        </dgm:presLayoutVars>
      </dgm:prSet>
      <dgm:spPr/>
    </dgm:pt>
    <dgm:pt modelId="{C6D61FAD-3C99-6C4F-B87B-799A4A9D1DA4}" type="pres">
      <dgm:prSet presAssocID="{29A362A0-BBC6-46A2-AA28-FF8DF1032BBE}" presName="hierChild2" presStyleCnt="0"/>
      <dgm:spPr/>
    </dgm:pt>
  </dgm:ptLst>
  <dgm:cxnLst>
    <dgm:cxn modelId="{1BF93B30-855A-445F-AF16-53B113FC88C2}" srcId="{DBDFA73C-0679-4938-9BB1-B7944EC3FED4}" destId="{4A644E3D-96F2-45F0-A785-50092AB50058}" srcOrd="0" destOrd="0" parTransId="{AE944C5E-E402-4EB8-81AD-FB4F72468DDE}" sibTransId="{DE23D8FF-17D1-450F-9C6A-54BDF244FC70}"/>
    <dgm:cxn modelId="{067ACE99-2210-2941-BD17-42F3BD776D83}" type="presOf" srcId="{4A644E3D-96F2-45F0-A785-50092AB50058}" destId="{0318BDEF-F57A-7347-AE59-2F1699A0F4F0}" srcOrd="0" destOrd="0" presId="urn:microsoft.com/office/officeart/2005/8/layout/hierarchy1"/>
    <dgm:cxn modelId="{9AE0D59F-504C-4728-AB6B-01161D3041FF}" srcId="{DBDFA73C-0679-4938-9BB1-B7944EC3FED4}" destId="{29A362A0-BBC6-46A2-AA28-FF8DF1032BBE}" srcOrd="1" destOrd="0" parTransId="{41C13120-5FC9-4AA1-B8D0-779F3E6ACE07}" sibTransId="{897B5976-C89E-4FEB-8F40-72F622C1C9BD}"/>
    <dgm:cxn modelId="{229101AA-46EB-AB47-88CD-38633606ABA6}" type="presOf" srcId="{DBDFA73C-0679-4938-9BB1-B7944EC3FED4}" destId="{BD8B53F0-C65D-DC45-A62F-0B01EA954953}" srcOrd="0" destOrd="0" presId="urn:microsoft.com/office/officeart/2005/8/layout/hierarchy1"/>
    <dgm:cxn modelId="{04F081E6-2716-4E42-9B0F-CDAA84C31E10}" type="presOf" srcId="{29A362A0-BBC6-46A2-AA28-FF8DF1032BBE}" destId="{2F01080D-B412-044A-ACBB-71919EF83DB5}" srcOrd="0" destOrd="0" presId="urn:microsoft.com/office/officeart/2005/8/layout/hierarchy1"/>
    <dgm:cxn modelId="{9D5FE8EE-E5FC-E443-9A1F-6E93A50501FA}" type="presParOf" srcId="{BD8B53F0-C65D-DC45-A62F-0B01EA954953}" destId="{1F586455-2E3D-4840-817A-C7FF82BAB62E}" srcOrd="0" destOrd="0" presId="urn:microsoft.com/office/officeart/2005/8/layout/hierarchy1"/>
    <dgm:cxn modelId="{9F795EFD-39FC-A54A-884B-BD3659A0316A}" type="presParOf" srcId="{1F586455-2E3D-4840-817A-C7FF82BAB62E}" destId="{71CF89A8-8B6D-A24B-9E14-2D9E5B9B0868}" srcOrd="0" destOrd="0" presId="urn:microsoft.com/office/officeart/2005/8/layout/hierarchy1"/>
    <dgm:cxn modelId="{4CF956EA-2421-DC47-A8E9-BE4E2A5133E2}" type="presParOf" srcId="{71CF89A8-8B6D-A24B-9E14-2D9E5B9B0868}" destId="{800052D4-9BA9-EA4D-AEE7-FEE9717DAFDD}" srcOrd="0" destOrd="0" presId="urn:microsoft.com/office/officeart/2005/8/layout/hierarchy1"/>
    <dgm:cxn modelId="{ADC66C6A-F138-4F42-AA3B-7562ADF27C92}" type="presParOf" srcId="{71CF89A8-8B6D-A24B-9E14-2D9E5B9B0868}" destId="{0318BDEF-F57A-7347-AE59-2F1699A0F4F0}" srcOrd="1" destOrd="0" presId="urn:microsoft.com/office/officeart/2005/8/layout/hierarchy1"/>
    <dgm:cxn modelId="{03FA508A-E41B-DE41-810D-CBDC4EF58430}" type="presParOf" srcId="{1F586455-2E3D-4840-817A-C7FF82BAB62E}" destId="{7DAFE3E1-899A-6E41-BFE3-6BEB3A69FDAB}" srcOrd="1" destOrd="0" presId="urn:microsoft.com/office/officeart/2005/8/layout/hierarchy1"/>
    <dgm:cxn modelId="{77FD65AF-57B5-D84A-983F-68064538FF60}" type="presParOf" srcId="{BD8B53F0-C65D-DC45-A62F-0B01EA954953}" destId="{C87954E8-46BE-A94B-9F20-F7A0A4505038}" srcOrd="1" destOrd="0" presId="urn:microsoft.com/office/officeart/2005/8/layout/hierarchy1"/>
    <dgm:cxn modelId="{363B5F91-E071-3645-BF54-7BEA0D9482DD}" type="presParOf" srcId="{C87954E8-46BE-A94B-9F20-F7A0A4505038}" destId="{CE10E74D-9B82-0940-967E-671E41366FD3}" srcOrd="0" destOrd="0" presId="urn:microsoft.com/office/officeart/2005/8/layout/hierarchy1"/>
    <dgm:cxn modelId="{228E56BA-1C50-1F4A-9FF2-FB6C84ECC21E}" type="presParOf" srcId="{CE10E74D-9B82-0940-967E-671E41366FD3}" destId="{8FF9C72C-0259-AC4F-A706-C9D37137C4A0}" srcOrd="0" destOrd="0" presId="urn:microsoft.com/office/officeart/2005/8/layout/hierarchy1"/>
    <dgm:cxn modelId="{FDD57B1B-1FB7-7141-8052-69069DEE5A3B}" type="presParOf" srcId="{CE10E74D-9B82-0940-967E-671E41366FD3}" destId="{2F01080D-B412-044A-ACBB-71919EF83DB5}" srcOrd="1" destOrd="0" presId="urn:microsoft.com/office/officeart/2005/8/layout/hierarchy1"/>
    <dgm:cxn modelId="{B77BF89A-1F8B-344F-854E-B5893C8EAE66}" type="presParOf" srcId="{C87954E8-46BE-A94B-9F20-F7A0A4505038}" destId="{C6D61FAD-3C99-6C4F-B87B-799A4A9D1DA4}"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411C532-C923-4AC2-9EBD-3BBA446266F0}"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A0E35AF6-C389-46D1-A109-41071A31EA1A}">
      <dgm:prSet/>
      <dgm:spPr/>
      <dgm:t>
        <a:bodyPr/>
        <a:lstStyle/>
        <a:p>
          <a:r>
            <a:rPr lang="en-US" b="1" i="0"/>
            <a:t>Interactive User Experience</a:t>
          </a:r>
          <a:r>
            <a:rPr lang="en-US" b="0" i="0"/>
            <a:t>: By rendering content in the browser, CSR can create more fluid, app-like user experiences. Users can see changes without having to refresh the page.</a:t>
          </a:r>
          <a:endParaRPr lang="en-US"/>
        </a:p>
      </dgm:t>
    </dgm:pt>
    <dgm:pt modelId="{12CD89CA-14B0-46DA-A39C-FFBABA1B0F93}" type="parTrans" cxnId="{F83B1437-6B0C-4C90-B962-76ADEFBF74C2}">
      <dgm:prSet/>
      <dgm:spPr/>
      <dgm:t>
        <a:bodyPr/>
        <a:lstStyle/>
        <a:p>
          <a:endParaRPr lang="en-US"/>
        </a:p>
      </dgm:t>
    </dgm:pt>
    <dgm:pt modelId="{3FE3A3F3-4C5F-46A2-ADF1-F1776A9082BB}" type="sibTrans" cxnId="{F83B1437-6B0C-4C90-B962-76ADEFBF74C2}">
      <dgm:prSet/>
      <dgm:spPr/>
      <dgm:t>
        <a:bodyPr/>
        <a:lstStyle/>
        <a:p>
          <a:endParaRPr lang="en-US"/>
        </a:p>
      </dgm:t>
    </dgm:pt>
    <dgm:pt modelId="{94C5372E-479A-442B-92A5-9E9C74F18426}">
      <dgm:prSet/>
      <dgm:spPr/>
      <dgm:t>
        <a:bodyPr/>
        <a:lstStyle/>
        <a:p>
          <a:r>
            <a:rPr lang="en-US" b="1" i="0"/>
            <a:t>Reduced Server Load</a:t>
          </a:r>
          <a:r>
            <a:rPr lang="en-US" b="0" i="0"/>
            <a:t>: Since the server only sends the necessary JSON data, instead of the fully-rendered HTML, there's less processing work for the server.</a:t>
          </a:r>
          <a:endParaRPr lang="en-US"/>
        </a:p>
      </dgm:t>
    </dgm:pt>
    <dgm:pt modelId="{BF58B203-A2C5-46AA-9046-947378B10328}" type="parTrans" cxnId="{BE10E023-3197-4256-BC05-D0F63FFD8227}">
      <dgm:prSet/>
      <dgm:spPr/>
      <dgm:t>
        <a:bodyPr/>
        <a:lstStyle/>
        <a:p>
          <a:endParaRPr lang="en-US"/>
        </a:p>
      </dgm:t>
    </dgm:pt>
    <dgm:pt modelId="{5BB5AB9E-C634-487C-B3D4-765238B6C944}" type="sibTrans" cxnId="{BE10E023-3197-4256-BC05-D0F63FFD8227}">
      <dgm:prSet/>
      <dgm:spPr/>
      <dgm:t>
        <a:bodyPr/>
        <a:lstStyle/>
        <a:p>
          <a:endParaRPr lang="en-US"/>
        </a:p>
      </dgm:t>
    </dgm:pt>
    <dgm:pt modelId="{384FAB04-9CF1-42DF-8289-8829C6F3BB47}">
      <dgm:prSet/>
      <dgm:spPr/>
      <dgm:t>
        <a:bodyPr/>
        <a:lstStyle/>
        <a:p>
          <a:r>
            <a:rPr lang="en-US" b="1" i="0"/>
            <a:t>Easier Updates</a:t>
          </a:r>
          <a:r>
            <a:rPr lang="en-US" b="0" i="0"/>
            <a:t>: Updating or altering the UI is often more straightforward with CSR because you're working directly in the client environment.</a:t>
          </a:r>
          <a:endParaRPr lang="en-US"/>
        </a:p>
      </dgm:t>
    </dgm:pt>
    <dgm:pt modelId="{18A2C993-0AA2-4986-9ABB-FDEF6337C576}" type="parTrans" cxnId="{9A5A83B3-86AB-404F-8AD0-D4BE420EE883}">
      <dgm:prSet/>
      <dgm:spPr/>
      <dgm:t>
        <a:bodyPr/>
        <a:lstStyle/>
        <a:p>
          <a:endParaRPr lang="en-US"/>
        </a:p>
      </dgm:t>
    </dgm:pt>
    <dgm:pt modelId="{D815E567-F7AE-4F29-B2CC-DF2FA5CBB2E8}" type="sibTrans" cxnId="{9A5A83B3-86AB-404F-8AD0-D4BE420EE883}">
      <dgm:prSet/>
      <dgm:spPr/>
      <dgm:t>
        <a:bodyPr/>
        <a:lstStyle/>
        <a:p>
          <a:endParaRPr lang="en-US"/>
        </a:p>
      </dgm:t>
    </dgm:pt>
    <dgm:pt modelId="{1F247CC2-617A-4622-928B-D12A4D0CF818}">
      <dgm:prSet/>
      <dgm:spPr/>
      <dgm:t>
        <a:bodyPr/>
        <a:lstStyle/>
        <a:p>
          <a:r>
            <a:rPr lang="en-US" b="1" i="0"/>
            <a:t>SPA (Single Page Application) Benefits</a:t>
          </a:r>
          <a:r>
            <a:rPr lang="en-US" b="0" i="0"/>
            <a:t>: CSR is usually employed in SPAs, enabling navigation between pages without refreshing the entire page.</a:t>
          </a:r>
          <a:endParaRPr lang="en-US"/>
        </a:p>
      </dgm:t>
    </dgm:pt>
    <dgm:pt modelId="{49261B3E-D90D-4D3B-83F9-923F2448A369}" type="parTrans" cxnId="{DD2C102A-41C0-4B85-9D59-1EDB81762C6F}">
      <dgm:prSet/>
      <dgm:spPr/>
      <dgm:t>
        <a:bodyPr/>
        <a:lstStyle/>
        <a:p>
          <a:endParaRPr lang="en-US"/>
        </a:p>
      </dgm:t>
    </dgm:pt>
    <dgm:pt modelId="{0CC75F1D-61F3-4C4E-8084-8D9E171DEC10}" type="sibTrans" cxnId="{DD2C102A-41C0-4B85-9D59-1EDB81762C6F}">
      <dgm:prSet/>
      <dgm:spPr/>
      <dgm:t>
        <a:bodyPr/>
        <a:lstStyle/>
        <a:p>
          <a:endParaRPr lang="en-US"/>
        </a:p>
      </dgm:t>
    </dgm:pt>
    <dgm:pt modelId="{515B50A9-D29E-4273-884F-06E859A0C5C3}" type="pres">
      <dgm:prSet presAssocID="{B411C532-C923-4AC2-9EBD-3BBA446266F0}" presName="root" presStyleCnt="0">
        <dgm:presLayoutVars>
          <dgm:dir/>
          <dgm:resizeHandles val="exact"/>
        </dgm:presLayoutVars>
      </dgm:prSet>
      <dgm:spPr/>
    </dgm:pt>
    <dgm:pt modelId="{87CFC07D-0C34-4FD9-A361-768891AC0E7D}" type="pres">
      <dgm:prSet presAssocID="{A0E35AF6-C389-46D1-A109-41071A31EA1A}" presName="compNode" presStyleCnt="0"/>
      <dgm:spPr/>
    </dgm:pt>
    <dgm:pt modelId="{85435EA8-4BDC-48F6-8BC1-622932ADB3B1}" type="pres">
      <dgm:prSet presAssocID="{A0E35AF6-C389-46D1-A109-41071A31EA1A}" presName="bgRect" presStyleLbl="bgShp" presStyleIdx="0" presStyleCnt="4"/>
      <dgm:spPr/>
    </dgm:pt>
    <dgm:pt modelId="{849D8C6F-1B29-4F90-9A2F-95F09B201BC6}" type="pres">
      <dgm:prSet presAssocID="{A0E35AF6-C389-46D1-A109-41071A31EA1A}"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Web Design"/>
        </a:ext>
      </dgm:extLst>
    </dgm:pt>
    <dgm:pt modelId="{522C588B-62AF-453D-A1FA-D7FB869B5FF2}" type="pres">
      <dgm:prSet presAssocID="{A0E35AF6-C389-46D1-A109-41071A31EA1A}" presName="spaceRect" presStyleCnt="0"/>
      <dgm:spPr/>
    </dgm:pt>
    <dgm:pt modelId="{FFF8D876-3A4A-4771-A27F-4F600F50283E}" type="pres">
      <dgm:prSet presAssocID="{A0E35AF6-C389-46D1-A109-41071A31EA1A}" presName="parTx" presStyleLbl="revTx" presStyleIdx="0" presStyleCnt="4">
        <dgm:presLayoutVars>
          <dgm:chMax val="0"/>
          <dgm:chPref val="0"/>
        </dgm:presLayoutVars>
      </dgm:prSet>
      <dgm:spPr/>
    </dgm:pt>
    <dgm:pt modelId="{68B70F2B-47F1-47E0-9FD7-AAF440FA02C6}" type="pres">
      <dgm:prSet presAssocID="{3FE3A3F3-4C5F-46A2-ADF1-F1776A9082BB}" presName="sibTrans" presStyleCnt="0"/>
      <dgm:spPr/>
    </dgm:pt>
    <dgm:pt modelId="{BA51059D-A61C-4092-9059-1BBB4453F58E}" type="pres">
      <dgm:prSet presAssocID="{94C5372E-479A-442B-92A5-9E9C74F18426}" presName="compNode" presStyleCnt="0"/>
      <dgm:spPr/>
    </dgm:pt>
    <dgm:pt modelId="{51814CC9-F1F6-4187-BE95-88F01A1BC491}" type="pres">
      <dgm:prSet presAssocID="{94C5372E-479A-442B-92A5-9E9C74F18426}" presName="bgRect" presStyleLbl="bgShp" presStyleIdx="1" presStyleCnt="4"/>
      <dgm:spPr/>
    </dgm:pt>
    <dgm:pt modelId="{453ECFED-2870-4A61-81DF-262F2D9B1DDC}" type="pres">
      <dgm:prSet presAssocID="{94C5372E-479A-442B-92A5-9E9C74F18426}"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rogrammer"/>
        </a:ext>
      </dgm:extLst>
    </dgm:pt>
    <dgm:pt modelId="{F1C6E5D9-704F-47CB-999E-03BFA51DF316}" type="pres">
      <dgm:prSet presAssocID="{94C5372E-479A-442B-92A5-9E9C74F18426}" presName="spaceRect" presStyleCnt="0"/>
      <dgm:spPr/>
    </dgm:pt>
    <dgm:pt modelId="{9CD66C46-E7FF-43E5-9E16-031A60F3BF33}" type="pres">
      <dgm:prSet presAssocID="{94C5372E-479A-442B-92A5-9E9C74F18426}" presName="parTx" presStyleLbl="revTx" presStyleIdx="1" presStyleCnt="4">
        <dgm:presLayoutVars>
          <dgm:chMax val="0"/>
          <dgm:chPref val="0"/>
        </dgm:presLayoutVars>
      </dgm:prSet>
      <dgm:spPr/>
    </dgm:pt>
    <dgm:pt modelId="{81F5A3A7-7D4C-48E2-8490-F39199FAA8F4}" type="pres">
      <dgm:prSet presAssocID="{5BB5AB9E-C634-487C-B3D4-765238B6C944}" presName="sibTrans" presStyleCnt="0"/>
      <dgm:spPr/>
    </dgm:pt>
    <dgm:pt modelId="{A118C72F-895B-4485-AFC2-CBA80E4E3217}" type="pres">
      <dgm:prSet presAssocID="{384FAB04-9CF1-42DF-8289-8829C6F3BB47}" presName="compNode" presStyleCnt="0"/>
      <dgm:spPr/>
    </dgm:pt>
    <dgm:pt modelId="{B57A9423-C744-4BDF-9772-82DA45D65786}" type="pres">
      <dgm:prSet presAssocID="{384FAB04-9CF1-42DF-8289-8829C6F3BB47}" presName="bgRect" presStyleLbl="bgShp" presStyleIdx="2" presStyleCnt="4"/>
      <dgm:spPr/>
    </dgm:pt>
    <dgm:pt modelId="{B9B05907-C998-4334-AEB3-DC6CCC59557A}" type="pres">
      <dgm:prSet presAssocID="{384FAB04-9CF1-42DF-8289-8829C6F3BB47}"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rocessor"/>
        </a:ext>
      </dgm:extLst>
    </dgm:pt>
    <dgm:pt modelId="{3FBB8887-D91B-4243-8406-608F7BF14B1D}" type="pres">
      <dgm:prSet presAssocID="{384FAB04-9CF1-42DF-8289-8829C6F3BB47}" presName="spaceRect" presStyleCnt="0"/>
      <dgm:spPr/>
    </dgm:pt>
    <dgm:pt modelId="{3B9FFB73-24D5-40ED-BA0D-F2BF07C6DEF2}" type="pres">
      <dgm:prSet presAssocID="{384FAB04-9CF1-42DF-8289-8829C6F3BB47}" presName="parTx" presStyleLbl="revTx" presStyleIdx="2" presStyleCnt="4">
        <dgm:presLayoutVars>
          <dgm:chMax val="0"/>
          <dgm:chPref val="0"/>
        </dgm:presLayoutVars>
      </dgm:prSet>
      <dgm:spPr/>
    </dgm:pt>
    <dgm:pt modelId="{F368B994-AB6B-4AB2-9B1A-5B0CB309872A}" type="pres">
      <dgm:prSet presAssocID="{D815E567-F7AE-4F29-B2CC-DF2FA5CBB2E8}" presName="sibTrans" presStyleCnt="0"/>
      <dgm:spPr/>
    </dgm:pt>
    <dgm:pt modelId="{95837365-DAAC-4822-B420-E1BB3F064486}" type="pres">
      <dgm:prSet presAssocID="{1F247CC2-617A-4622-928B-D12A4D0CF818}" presName="compNode" presStyleCnt="0"/>
      <dgm:spPr/>
    </dgm:pt>
    <dgm:pt modelId="{60F84859-3CD8-404F-AEE8-DB7091A67B10}" type="pres">
      <dgm:prSet presAssocID="{1F247CC2-617A-4622-928B-D12A4D0CF818}" presName="bgRect" presStyleLbl="bgShp" presStyleIdx="3" presStyleCnt="4"/>
      <dgm:spPr/>
    </dgm:pt>
    <dgm:pt modelId="{E43ECFB3-8DE8-46FC-848D-604B62A7A91C}" type="pres">
      <dgm:prSet presAssocID="{1F247CC2-617A-4622-928B-D12A4D0CF818}"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ubtitles"/>
        </a:ext>
      </dgm:extLst>
    </dgm:pt>
    <dgm:pt modelId="{EDAF6CD6-126C-4AC1-A70C-C5DD8ADE226D}" type="pres">
      <dgm:prSet presAssocID="{1F247CC2-617A-4622-928B-D12A4D0CF818}" presName="spaceRect" presStyleCnt="0"/>
      <dgm:spPr/>
    </dgm:pt>
    <dgm:pt modelId="{D3B107FB-FEDE-4352-98C6-F5CA7ECDF6FC}" type="pres">
      <dgm:prSet presAssocID="{1F247CC2-617A-4622-928B-D12A4D0CF818}" presName="parTx" presStyleLbl="revTx" presStyleIdx="3" presStyleCnt="4">
        <dgm:presLayoutVars>
          <dgm:chMax val="0"/>
          <dgm:chPref val="0"/>
        </dgm:presLayoutVars>
      </dgm:prSet>
      <dgm:spPr/>
    </dgm:pt>
  </dgm:ptLst>
  <dgm:cxnLst>
    <dgm:cxn modelId="{83FCEB07-C4E8-4A47-8CD5-D6B5A866EE90}" type="presOf" srcId="{384FAB04-9CF1-42DF-8289-8829C6F3BB47}" destId="{3B9FFB73-24D5-40ED-BA0D-F2BF07C6DEF2}" srcOrd="0" destOrd="0" presId="urn:microsoft.com/office/officeart/2018/2/layout/IconVerticalSolidList"/>
    <dgm:cxn modelId="{BE10E023-3197-4256-BC05-D0F63FFD8227}" srcId="{B411C532-C923-4AC2-9EBD-3BBA446266F0}" destId="{94C5372E-479A-442B-92A5-9E9C74F18426}" srcOrd="1" destOrd="0" parTransId="{BF58B203-A2C5-46AA-9046-947378B10328}" sibTransId="{5BB5AB9E-C634-487C-B3D4-765238B6C944}"/>
    <dgm:cxn modelId="{DD2C102A-41C0-4B85-9D59-1EDB81762C6F}" srcId="{B411C532-C923-4AC2-9EBD-3BBA446266F0}" destId="{1F247CC2-617A-4622-928B-D12A4D0CF818}" srcOrd="3" destOrd="0" parTransId="{49261B3E-D90D-4D3B-83F9-923F2448A369}" sibTransId="{0CC75F1D-61F3-4C4E-8084-8D9E171DEC10}"/>
    <dgm:cxn modelId="{F83B1437-6B0C-4C90-B962-76ADEFBF74C2}" srcId="{B411C532-C923-4AC2-9EBD-3BBA446266F0}" destId="{A0E35AF6-C389-46D1-A109-41071A31EA1A}" srcOrd="0" destOrd="0" parTransId="{12CD89CA-14B0-46DA-A39C-FFBABA1B0F93}" sibTransId="{3FE3A3F3-4C5F-46A2-ADF1-F1776A9082BB}"/>
    <dgm:cxn modelId="{A46C8F4C-AB66-49CA-BED8-B5DA2723297D}" type="presOf" srcId="{1F247CC2-617A-4622-928B-D12A4D0CF818}" destId="{D3B107FB-FEDE-4352-98C6-F5CA7ECDF6FC}" srcOrd="0" destOrd="0" presId="urn:microsoft.com/office/officeart/2018/2/layout/IconVerticalSolidList"/>
    <dgm:cxn modelId="{21D66E5D-F359-4724-B5AF-DA2BBEE31BDE}" type="presOf" srcId="{A0E35AF6-C389-46D1-A109-41071A31EA1A}" destId="{FFF8D876-3A4A-4771-A27F-4F600F50283E}" srcOrd="0" destOrd="0" presId="urn:microsoft.com/office/officeart/2018/2/layout/IconVerticalSolidList"/>
    <dgm:cxn modelId="{3A68FF81-F3F6-48D6-B33C-49AF2FBF6D4F}" type="presOf" srcId="{B411C532-C923-4AC2-9EBD-3BBA446266F0}" destId="{515B50A9-D29E-4273-884F-06E859A0C5C3}" srcOrd="0" destOrd="0" presId="urn:microsoft.com/office/officeart/2018/2/layout/IconVerticalSolidList"/>
    <dgm:cxn modelId="{1E7A389C-5C06-46E6-A474-281389B3B198}" type="presOf" srcId="{94C5372E-479A-442B-92A5-9E9C74F18426}" destId="{9CD66C46-E7FF-43E5-9E16-031A60F3BF33}" srcOrd="0" destOrd="0" presId="urn:microsoft.com/office/officeart/2018/2/layout/IconVerticalSolidList"/>
    <dgm:cxn modelId="{9A5A83B3-86AB-404F-8AD0-D4BE420EE883}" srcId="{B411C532-C923-4AC2-9EBD-3BBA446266F0}" destId="{384FAB04-9CF1-42DF-8289-8829C6F3BB47}" srcOrd="2" destOrd="0" parTransId="{18A2C993-0AA2-4986-9ABB-FDEF6337C576}" sibTransId="{D815E567-F7AE-4F29-B2CC-DF2FA5CBB2E8}"/>
    <dgm:cxn modelId="{64177545-4839-495E-AC1E-E9FEF1D5CB95}" type="presParOf" srcId="{515B50A9-D29E-4273-884F-06E859A0C5C3}" destId="{87CFC07D-0C34-4FD9-A361-768891AC0E7D}" srcOrd="0" destOrd="0" presId="urn:microsoft.com/office/officeart/2018/2/layout/IconVerticalSolidList"/>
    <dgm:cxn modelId="{4BD36671-E0A2-4ECC-93F0-586F08EDBE4B}" type="presParOf" srcId="{87CFC07D-0C34-4FD9-A361-768891AC0E7D}" destId="{85435EA8-4BDC-48F6-8BC1-622932ADB3B1}" srcOrd="0" destOrd="0" presId="urn:microsoft.com/office/officeart/2018/2/layout/IconVerticalSolidList"/>
    <dgm:cxn modelId="{9FA05315-8592-44FB-A5BA-3A3441749361}" type="presParOf" srcId="{87CFC07D-0C34-4FD9-A361-768891AC0E7D}" destId="{849D8C6F-1B29-4F90-9A2F-95F09B201BC6}" srcOrd="1" destOrd="0" presId="urn:microsoft.com/office/officeart/2018/2/layout/IconVerticalSolidList"/>
    <dgm:cxn modelId="{69979D00-70A5-4B86-B462-E9F46B23875C}" type="presParOf" srcId="{87CFC07D-0C34-4FD9-A361-768891AC0E7D}" destId="{522C588B-62AF-453D-A1FA-D7FB869B5FF2}" srcOrd="2" destOrd="0" presId="urn:microsoft.com/office/officeart/2018/2/layout/IconVerticalSolidList"/>
    <dgm:cxn modelId="{6E946207-77FC-4FBC-897D-624B2DB5CE97}" type="presParOf" srcId="{87CFC07D-0C34-4FD9-A361-768891AC0E7D}" destId="{FFF8D876-3A4A-4771-A27F-4F600F50283E}" srcOrd="3" destOrd="0" presId="urn:microsoft.com/office/officeart/2018/2/layout/IconVerticalSolidList"/>
    <dgm:cxn modelId="{2774CFC9-5E8C-4E82-8B47-46F8E13619E3}" type="presParOf" srcId="{515B50A9-D29E-4273-884F-06E859A0C5C3}" destId="{68B70F2B-47F1-47E0-9FD7-AAF440FA02C6}" srcOrd="1" destOrd="0" presId="urn:microsoft.com/office/officeart/2018/2/layout/IconVerticalSolidList"/>
    <dgm:cxn modelId="{1C1F2145-6B1E-4D04-AC59-607F0836972E}" type="presParOf" srcId="{515B50A9-D29E-4273-884F-06E859A0C5C3}" destId="{BA51059D-A61C-4092-9059-1BBB4453F58E}" srcOrd="2" destOrd="0" presId="urn:microsoft.com/office/officeart/2018/2/layout/IconVerticalSolidList"/>
    <dgm:cxn modelId="{0BEAB837-DC80-4789-A57A-B788F294A52E}" type="presParOf" srcId="{BA51059D-A61C-4092-9059-1BBB4453F58E}" destId="{51814CC9-F1F6-4187-BE95-88F01A1BC491}" srcOrd="0" destOrd="0" presId="urn:microsoft.com/office/officeart/2018/2/layout/IconVerticalSolidList"/>
    <dgm:cxn modelId="{F647D1B5-743B-47DB-AF6F-8613BABFF426}" type="presParOf" srcId="{BA51059D-A61C-4092-9059-1BBB4453F58E}" destId="{453ECFED-2870-4A61-81DF-262F2D9B1DDC}" srcOrd="1" destOrd="0" presId="urn:microsoft.com/office/officeart/2018/2/layout/IconVerticalSolidList"/>
    <dgm:cxn modelId="{B0AB7E9B-BCE4-486E-8B1D-46BF4FB50F60}" type="presParOf" srcId="{BA51059D-A61C-4092-9059-1BBB4453F58E}" destId="{F1C6E5D9-704F-47CB-999E-03BFA51DF316}" srcOrd="2" destOrd="0" presId="urn:microsoft.com/office/officeart/2018/2/layout/IconVerticalSolidList"/>
    <dgm:cxn modelId="{C66E9872-2FE2-4F61-A53C-E81DEB58B64C}" type="presParOf" srcId="{BA51059D-A61C-4092-9059-1BBB4453F58E}" destId="{9CD66C46-E7FF-43E5-9E16-031A60F3BF33}" srcOrd="3" destOrd="0" presId="urn:microsoft.com/office/officeart/2018/2/layout/IconVerticalSolidList"/>
    <dgm:cxn modelId="{6F16B0BA-9384-4629-B27B-D173D90F1D87}" type="presParOf" srcId="{515B50A9-D29E-4273-884F-06E859A0C5C3}" destId="{81F5A3A7-7D4C-48E2-8490-F39199FAA8F4}" srcOrd="3" destOrd="0" presId="urn:microsoft.com/office/officeart/2018/2/layout/IconVerticalSolidList"/>
    <dgm:cxn modelId="{4209CA12-572C-45CB-8D5F-22ECB513DDBD}" type="presParOf" srcId="{515B50A9-D29E-4273-884F-06E859A0C5C3}" destId="{A118C72F-895B-4485-AFC2-CBA80E4E3217}" srcOrd="4" destOrd="0" presId="urn:microsoft.com/office/officeart/2018/2/layout/IconVerticalSolidList"/>
    <dgm:cxn modelId="{FE5345AF-22B8-4E8E-A609-4C92BBD496BD}" type="presParOf" srcId="{A118C72F-895B-4485-AFC2-CBA80E4E3217}" destId="{B57A9423-C744-4BDF-9772-82DA45D65786}" srcOrd="0" destOrd="0" presId="urn:microsoft.com/office/officeart/2018/2/layout/IconVerticalSolidList"/>
    <dgm:cxn modelId="{6E3B00D6-7B1E-49D5-91F8-A92923CB2F76}" type="presParOf" srcId="{A118C72F-895B-4485-AFC2-CBA80E4E3217}" destId="{B9B05907-C998-4334-AEB3-DC6CCC59557A}" srcOrd="1" destOrd="0" presId="urn:microsoft.com/office/officeart/2018/2/layout/IconVerticalSolidList"/>
    <dgm:cxn modelId="{EB3D2953-4DB6-4157-8B1D-C9D51E8DCC3A}" type="presParOf" srcId="{A118C72F-895B-4485-AFC2-CBA80E4E3217}" destId="{3FBB8887-D91B-4243-8406-608F7BF14B1D}" srcOrd="2" destOrd="0" presId="urn:microsoft.com/office/officeart/2018/2/layout/IconVerticalSolidList"/>
    <dgm:cxn modelId="{46147801-EEB4-48D3-9A44-50628F23F46B}" type="presParOf" srcId="{A118C72F-895B-4485-AFC2-CBA80E4E3217}" destId="{3B9FFB73-24D5-40ED-BA0D-F2BF07C6DEF2}" srcOrd="3" destOrd="0" presId="urn:microsoft.com/office/officeart/2018/2/layout/IconVerticalSolidList"/>
    <dgm:cxn modelId="{4AE280F9-BF45-4EFA-91FC-885BF05EB2D1}" type="presParOf" srcId="{515B50A9-D29E-4273-884F-06E859A0C5C3}" destId="{F368B994-AB6B-4AB2-9B1A-5B0CB309872A}" srcOrd="5" destOrd="0" presId="urn:microsoft.com/office/officeart/2018/2/layout/IconVerticalSolidList"/>
    <dgm:cxn modelId="{528E4461-7C30-4B8E-9A22-B034CBDAE21B}" type="presParOf" srcId="{515B50A9-D29E-4273-884F-06E859A0C5C3}" destId="{95837365-DAAC-4822-B420-E1BB3F064486}" srcOrd="6" destOrd="0" presId="urn:microsoft.com/office/officeart/2018/2/layout/IconVerticalSolidList"/>
    <dgm:cxn modelId="{5E75E83C-88CC-40B5-94A2-F2A11BFFA2B7}" type="presParOf" srcId="{95837365-DAAC-4822-B420-E1BB3F064486}" destId="{60F84859-3CD8-404F-AEE8-DB7091A67B10}" srcOrd="0" destOrd="0" presId="urn:microsoft.com/office/officeart/2018/2/layout/IconVerticalSolidList"/>
    <dgm:cxn modelId="{F2DBC5C2-0B82-4931-89ED-E2527CDDF319}" type="presParOf" srcId="{95837365-DAAC-4822-B420-E1BB3F064486}" destId="{E43ECFB3-8DE8-46FC-848D-604B62A7A91C}" srcOrd="1" destOrd="0" presId="urn:microsoft.com/office/officeart/2018/2/layout/IconVerticalSolidList"/>
    <dgm:cxn modelId="{BBDF7770-1BD4-47D0-8DEE-0306FF6C7781}" type="presParOf" srcId="{95837365-DAAC-4822-B420-E1BB3F064486}" destId="{EDAF6CD6-126C-4AC1-A70C-C5DD8ADE226D}" srcOrd="2" destOrd="0" presId="urn:microsoft.com/office/officeart/2018/2/layout/IconVerticalSolidList"/>
    <dgm:cxn modelId="{B2E5C00C-4699-4986-B589-784F1A2B6D45}" type="presParOf" srcId="{95837365-DAAC-4822-B420-E1BB3F064486}" destId="{D3B107FB-FEDE-4352-98C6-F5CA7ECDF6FC}"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0693295-D85F-4DAB-81EF-9D486524AC4F}" type="doc">
      <dgm:prSet loTypeId="urn:microsoft.com/office/officeart/2005/8/layout/hierarchy1" loCatId="hierarchy" qsTypeId="urn:microsoft.com/office/officeart/2005/8/quickstyle/simple1" qsCatId="simple" csTypeId="urn:microsoft.com/office/officeart/2005/8/colors/accent1_2" csCatId="accent1"/>
      <dgm:spPr/>
      <dgm:t>
        <a:bodyPr/>
        <a:lstStyle/>
        <a:p>
          <a:endParaRPr lang="en-US"/>
        </a:p>
      </dgm:t>
    </dgm:pt>
    <dgm:pt modelId="{F513960E-B8EE-442C-B88F-9843F32DECAD}">
      <dgm:prSet/>
      <dgm:spPr/>
      <dgm:t>
        <a:bodyPr/>
        <a:lstStyle/>
        <a:p>
          <a:r>
            <a:rPr lang="en-US" b="1" i="0"/>
            <a:t>SEO Challenges</a:t>
          </a:r>
          <a:r>
            <a:rPr lang="en-US" b="0" i="0"/>
            <a:t>: Some search engines may struggle to properly index CSR sites, potentially hurting search rankings.</a:t>
          </a:r>
          <a:endParaRPr lang="en-US"/>
        </a:p>
      </dgm:t>
    </dgm:pt>
    <dgm:pt modelId="{1D4ACA12-770B-48E9-A64E-A453295D25FD}" type="parTrans" cxnId="{597451FE-1E46-4484-850B-9070BF830612}">
      <dgm:prSet/>
      <dgm:spPr/>
      <dgm:t>
        <a:bodyPr/>
        <a:lstStyle/>
        <a:p>
          <a:endParaRPr lang="en-US"/>
        </a:p>
      </dgm:t>
    </dgm:pt>
    <dgm:pt modelId="{975EB0D7-5067-48FE-9190-3ED425A4D5F5}" type="sibTrans" cxnId="{597451FE-1E46-4484-850B-9070BF830612}">
      <dgm:prSet/>
      <dgm:spPr/>
      <dgm:t>
        <a:bodyPr/>
        <a:lstStyle/>
        <a:p>
          <a:endParaRPr lang="en-US"/>
        </a:p>
      </dgm:t>
    </dgm:pt>
    <dgm:pt modelId="{BC7401B3-E0C3-4684-B38A-FD76199700B3}">
      <dgm:prSet/>
      <dgm:spPr/>
      <dgm:t>
        <a:bodyPr/>
        <a:lstStyle/>
        <a:p>
          <a:r>
            <a:rPr lang="en-US" b="1" i="0"/>
            <a:t>Slower Initial Load Time</a:t>
          </a:r>
          <a:r>
            <a:rPr lang="en-US" b="0" i="0"/>
            <a:t>: The initial rendering can take longer because the client must download more JavaScript and render the first view itself.</a:t>
          </a:r>
          <a:endParaRPr lang="en-US"/>
        </a:p>
      </dgm:t>
    </dgm:pt>
    <dgm:pt modelId="{4F90D2EA-44F9-4606-B4A0-EAED48D2C129}" type="parTrans" cxnId="{69B9BDE6-402A-46B7-9640-11C2BB935E21}">
      <dgm:prSet/>
      <dgm:spPr/>
      <dgm:t>
        <a:bodyPr/>
        <a:lstStyle/>
        <a:p>
          <a:endParaRPr lang="en-US"/>
        </a:p>
      </dgm:t>
    </dgm:pt>
    <dgm:pt modelId="{E775C0D1-D1C2-4B3C-AE0B-469A046A9BFA}" type="sibTrans" cxnId="{69B9BDE6-402A-46B7-9640-11C2BB935E21}">
      <dgm:prSet/>
      <dgm:spPr/>
      <dgm:t>
        <a:bodyPr/>
        <a:lstStyle/>
        <a:p>
          <a:endParaRPr lang="en-US"/>
        </a:p>
      </dgm:t>
    </dgm:pt>
    <dgm:pt modelId="{5D97AAE4-F391-49AA-A531-6AECA0598C59}">
      <dgm:prSet/>
      <dgm:spPr/>
      <dgm:t>
        <a:bodyPr/>
        <a:lstStyle/>
        <a:p>
          <a:r>
            <a:rPr lang="en-US" b="1" i="0"/>
            <a:t>May Require Modern Browsers</a:t>
          </a:r>
          <a:r>
            <a:rPr lang="en-US" b="0" i="0"/>
            <a:t>: CSR might exclude some users on very old or limited browsers that struggle with JavaScript execution.</a:t>
          </a:r>
          <a:endParaRPr lang="en-US"/>
        </a:p>
      </dgm:t>
    </dgm:pt>
    <dgm:pt modelId="{50B387C7-2EDF-4C12-8018-7DE0249F0F8A}" type="parTrans" cxnId="{B0B9FC4D-7994-4490-970A-AD9D4E3793A9}">
      <dgm:prSet/>
      <dgm:spPr/>
      <dgm:t>
        <a:bodyPr/>
        <a:lstStyle/>
        <a:p>
          <a:endParaRPr lang="en-US"/>
        </a:p>
      </dgm:t>
    </dgm:pt>
    <dgm:pt modelId="{96F01F1E-DC82-4605-A46B-FBB53901E658}" type="sibTrans" cxnId="{B0B9FC4D-7994-4490-970A-AD9D4E3793A9}">
      <dgm:prSet/>
      <dgm:spPr/>
      <dgm:t>
        <a:bodyPr/>
        <a:lstStyle/>
        <a:p>
          <a:endParaRPr lang="en-US"/>
        </a:p>
      </dgm:t>
    </dgm:pt>
    <dgm:pt modelId="{D308D064-ED0E-B842-A9DF-8295D6B14F4D}" type="pres">
      <dgm:prSet presAssocID="{20693295-D85F-4DAB-81EF-9D486524AC4F}" presName="hierChild1" presStyleCnt="0">
        <dgm:presLayoutVars>
          <dgm:chPref val="1"/>
          <dgm:dir/>
          <dgm:animOne val="branch"/>
          <dgm:animLvl val="lvl"/>
          <dgm:resizeHandles/>
        </dgm:presLayoutVars>
      </dgm:prSet>
      <dgm:spPr/>
    </dgm:pt>
    <dgm:pt modelId="{29FC293A-E6B0-614C-8819-9C7518D8011B}" type="pres">
      <dgm:prSet presAssocID="{F513960E-B8EE-442C-B88F-9843F32DECAD}" presName="hierRoot1" presStyleCnt="0"/>
      <dgm:spPr/>
    </dgm:pt>
    <dgm:pt modelId="{EDA36AD5-2817-5D4E-9D8A-1C573F0E3514}" type="pres">
      <dgm:prSet presAssocID="{F513960E-B8EE-442C-B88F-9843F32DECAD}" presName="composite" presStyleCnt="0"/>
      <dgm:spPr/>
    </dgm:pt>
    <dgm:pt modelId="{F1527354-DE8E-CA4D-AFA1-3D9814A5481B}" type="pres">
      <dgm:prSet presAssocID="{F513960E-B8EE-442C-B88F-9843F32DECAD}" presName="background" presStyleLbl="node0" presStyleIdx="0" presStyleCnt="3"/>
      <dgm:spPr/>
    </dgm:pt>
    <dgm:pt modelId="{949CE7F2-E03D-354C-81D1-32E928B76107}" type="pres">
      <dgm:prSet presAssocID="{F513960E-B8EE-442C-B88F-9843F32DECAD}" presName="text" presStyleLbl="fgAcc0" presStyleIdx="0" presStyleCnt="3">
        <dgm:presLayoutVars>
          <dgm:chPref val="3"/>
        </dgm:presLayoutVars>
      </dgm:prSet>
      <dgm:spPr/>
    </dgm:pt>
    <dgm:pt modelId="{2DAE7CA0-04B5-A040-854D-529461F80F92}" type="pres">
      <dgm:prSet presAssocID="{F513960E-B8EE-442C-B88F-9843F32DECAD}" presName="hierChild2" presStyleCnt="0"/>
      <dgm:spPr/>
    </dgm:pt>
    <dgm:pt modelId="{85B6EF5C-3770-1647-BA09-7E0DB065EC44}" type="pres">
      <dgm:prSet presAssocID="{BC7401B3-E0C3-4684-B38A-FD76199700B3}" presName="hierRoot1" presStyleCnt="0"/>
      <dgm:spPr/>
    </dgm:pt>
    <dgm:pt modelId="{3C2DF04F-DEED-0141-AC97-6727D194A2FB}" type="pres">
      <dgm:prSet presAssocID="{BC7401B3-E0C3-4684-B38A-FD76199700B3}" presName="composite" presStyleCnt="0"/>
      <dgm:spPr/>
    </dgm:pt>
    <dgm:pt modelId="{F68ECCFB-F610-4545-9678-C00D4FA8212F}" type="pres">
      <dgm:prSet presAssocID="{BC7401B3-E0C3-4684-B38A-FD76199700B3}" presName="background" presStyleLbl="node0" presStyleIdx="1" presStyleCnt="3"/>
      <dgm:spPr/>
    </dgm:pt>
    <dgm:pt modelId="{AD86A37E-1215-1E46-AD9D-6FD857E15A65}" type="pres">
      <dgm:prSet presAssocID="{BC7401B3-E0C3-4684-B38A-FD76199700B3}" presName="text" presStyleLbl="fgAcc0" presStyleIdx="1" presStyleCnt="3">
        <dgm:presLayoutVars>
          <dgm:chPref val="3"/>
        </dgm:presLayoutVars>
      </dgm:prSet>
      <dgm:spPr/>
    </dgm:pt>
    <dgm:pt modelId="{DF56C593-A302-0A43-8CA4-49EB75EC0875}" type="pres">
      <dgm:prSet presAssocID="{BC7401B3-E0C3-4684-B38A-FD76199700B3}" presName="hierChild2" presStyleCnt="0"/>
      <dgm:spPr/>
    </dgm:pt>
    <dgm:pt modelId="{362B67F4-B1C4-AC42-B35E-B97B526B6008}" type="pres">
      <dgm:prSet presAssocID="{5D97AAE4-F391-49AA-A531-6AECA0598C59}" presName="hierRoot1" presStyleCnt="0"/>
      <dgm:spPr/>
    </dgm:pt>
    <dgm:pt modelId="{1D8479FC-F897-1447-8B62-1F814FC355E6}" type="pres">
      <dgm:prSet presAssocID="{5D97AAE4-F391-49AA-A531-6AECA0598C59}" presName="composite" presStyleCnt="0"/>
      <dgm:spPr/>
    </dgm:pt>
    <dgm:pt modelId="{DDEF9D47-84AD-7142-904E-4AEE7E550CF1}" type="pres">
      <dgm:prSet presAssocID="{5D97AAE4-F391-49AA-A531-6AECA0598C59}" presName="background" presStyleLbl="node0" presStyleIdx="2" presStyleCnt="3"/>
      <dgm:spPr/>
    </dgm:pt>
    <dgm:pt modelId="{3FA4098C-BD45-A347-8EDA-B9E1AC5959D5}" type="pres">
      <dgm:prSet presAssocID="{5D97AAE4-F391-49AA-A531-6AECA0598C59}" presName="text" presStyleLbl="fgAcc0" presStyleIdx="2" presStyleCnt="3">
        <dgm:presLayoutVars>
          <dgm:chPref val="3"/>
        </dgm:presLayoutVars>
      </dgm:prSet>
      <dgm:spPr/>
    </dgm:pt>
    <dgm:pt modelId="{5A2317D5-95ED-7042-99D4-1E4894A9700A}" type="pres">
      <dgm:prSet presAssocID="{5D97AAE4-F391-49AA-A531-6AECA0598C59}" presName="hierChild2" presStyleCnt="0"/>
      <dgm:spPr/>
    </dgm:pt>
  </dgm:ptLst>
  <dgm:cxnLst>
    <dgm:cxn modelId="{93A5DE2B-7FF9-AE49-8B7F-4E6365AE2A6B}" type="presOf" srcId="{BC7401B3-E0C3-4684-B38A-FD76199700B3}" destId="{AD86A37E-1215-1E46-AD9D-6FD857E15A65}" srcOrd="0" destOrd="0" presId="urn:microsoft.com/office/officeart/2005/8/layout/hierarchy1"/>
    <dgm:cxn modelId="{6D43642E-2774-794B-8661-4BFE193437A5}" type="presOf" srcId="{20693295-D85F-4DAB-81EF-9D486524AC4F}" destId="{D308D064-ED0E-B842-A9DF-8295D6B14F4D}" srcOrd="0" destOrd="0" presId="urn:microsoft.com/office/officeart/2005/8/layout/hierarchy1"/>
    <dgm:cxn modelId="{32EBBA44-5928-D04D-91F5-20CFFB5FF7DB}" type="presOf" srcId="{5D97AAE4-F391-49AA-A531-6AECA0598C59}" destId="{3FA4098C-BD45-A347-8EDA-B9E1AC5959D5}" srcOrd="0" destOrd="0" presId="urn:microsoft.com/office/officeart/2005/8/layout/hierarchy1"/>
    <dgm:cxn modelId="{B0B9FC4D-7994-4490-970A-AD9D4E3793A9}" srcId="{20693295-D85F-4DAB-81EF-9D486524AC4F}" destId="{5D97AAE4-F391-49AA-A531-6AECA0598C59}" srcOrd="2" destOrd="0" parTransId="{50B387C7-2EDF-4C12-8018-7DE0249F0F8A}" sibTransId="{96F01F1E-DC82-4605-A46B-FBB53901E658}"/>
    <dgm:cxn modelId="{50542F60-FC82-8A46-9F64-7553F4E38679}" type="presOf" srcId="{F513960E-B8EE-442C-B88F-9843F32DECAD}" destId="{949CE7F2-E03D-354C-81D1-32E928B76107}" srcOrd="0" destOrd="0" presId="urn:microsoft.com/office/officeart/2005/8/layout/hierarchy1"/>
    <dgm:cxn modelId="{69B9BDE6-402A-46B7-9640-11C2BB935E21}" srcId="{20693295-D85F-4DAB-81EF-9D486524AC4F}" destId="{BC7401B3-E0C3-4684-B38A-FD76199700B3}" srcOrd="1" destOrd="0" parTransId="{4F90D2EA-44F9-4606-B4A0-EAED48D2C129}" sibTransId="{E775C0D1-D1C2-4B3C-AE0B-469A046A9BFA}"/>
    <dgm:cxn modelId="{597451FE-1E46-4484-850B-9070BF830612}" srcId="{20693295-D85F-4DAB-81EF-9D486524AC4F}" destId="{F513960E-B8EE-442C-B88F-9843F32DECAD}" srcOrd="0" destOrd="0" parTransId="{1D4ACA12-770B-48E9-A64E-A453295D25FD}" sibTransId="{975EB0D7-5067-48FE-9190-3ED425A4D5F5}"/>
    <dgm:cxn modelId="{12E8B332-BF2D-B542-866D-C859332A80FA}" type="presParOf" srcId="{D308D064-ED0E-B842-A9DF-8295D6B14F4D}" destId="{29FC293A-E6B0-614C-8819-9C7518D8011B}" srcOrd="0" destOrd="0" presId="urn:microsoft.com/office/officeart/2005/8/layout/hierarchy1"/>
    <dgm:cxn modelId="{88288977-B584-7C49-9AF3-B5717B21AE46}" type="presParOf" srcId="{29FC293A-E6B0-614C-8819-9C7518D8011B}" destId="{EDA36AD5-2817-5D4E-9D8A-1C573F0E3514}" srcOrd="0" destOrd="0" presId="urn:microsoft.com/office/officeart/2005/8/layout/hierarchy1"/>
    <dgm:cxn modelId="{B1C368B5-2BA8-F242-BBC4-0BC531A49358}" type="presParOf" srcId="{EDA36AD5-2817-5D4E-9D8A-1C573F0E3514}" destId="{F1527354-DE8E-CA4D-AFA1-3D9814A5481B}" srcOrd="0" destOrd="0" presId="urn:microsoft.com/office/officeart/2005/8/layout/hierarchy1"/>
    <dgm:cxn modelId="{9739DCFB-7FF3-E746-A199-EFCB4DB83D50}" type="presParOf" srcId="{EDA36AD5-2817-5D4E-9D8A-1C573F0E3514}" destId="{949CE7F2-E03D-354C-81D1-32E928B76107}" srcOrd="1" destOrd="0" presId="urn:microsoft.com/office/officeart/2005/8/layout/hierarchy1"/>
    <dgm:cxn modelId="{C07D1879-7FB3-8F43-8D41-8F62EDD1849F}" type="presParOf" srcId="{29FC293A-E6B0-614C-8819-9C7518D8011B}" destId="{2DAE7CA0-04B5-A040-854D-529461F80F92}" srcOrd="1" destOrd="0" presId="urn:microsoft.com/office/officeart/2005/8/layout/hierarchy1"/>
    <dgm:cxn modelId="{C376E695-155A-2246-BD03-C0E77F76B4C2}" type="presParOf" srcId="{D308D064-ED0E-B842-A9DF-8295D6B14F4D}" destId="{85B6EF5C-3770-1647-BA09-7E0DB065EC44}" srcOrd="1" destOrd="0" presId="urn:microsoft.com/office/officeart/2005/8/layout/hierarchy1"/>
    <dgm:cxn modelId="{38F5A36A-6EE1-B74D-9E80-49598A31C0DF}" type="presParOf" srcId="{85B6EF5C-3770-1647-BA09-7E0DB065EC44}" destId="{3C2DF04F-DEED-0141-AC97-6727D194A2FB}" srcOrd="0" destOrd="0" presId="urn:microsoft.com/office/officeart/2005/8/layout/hierarchy1"/>
    <dgm:cxn modelId="{83133EB9-4588-1345-B1D9-07C1326A2610}" type="presParOf" srcId="{3C2DF04F-DEED-0141-AC97-6727D194A2FB}" destId="{F68ECCFB-F610-4545-9678-C00D4FA8212F}" srcOrd="0" destOrd="0" presId="urn:microsoft.com/office/officeart/2005/8/layout/hierarchy1"/>
    <dgm:cxn modelId="{EFEC2094-1038-7042-8004-30E2390335BD}" type="presParOf" srcId="{3C2DF04F-DEED-0141-AC97-6727D194A2FB}" destId="{AD86A37E-1215-1E46-AD9D-6FD857E15A65}" srcOrd="1" destOrd="0" presId="urn:microsoft.com/office/officeart/2005/8/layout/hierarchy1"/>
    <dgm:cxn modelId="{9CE56A82-7498-5749-9AF7-33FD7C85BD37}" type="presParOf" srcId="{85B6EF5C-3770-1647-BA09-7E0DB065EC44}" destId="{DF56C593-A302-0A43-8CA4-49EB75EC0875}" srcOrd="1" destOrd="0" presId="urn:microsoft.com/office/officeart/2005/8/layout/hierarchy1"/>
    <dgm:cxn modelId="{5F6CF115-04F8-4C43-B408-86544BDB5343}" type="presParOf" srcId="{D308D064-ED0E-B842-A9DF-8295D6B14F4D}" destId="{362B67F4-B1C4-AC42-B35E-B97B526B6008}" srcOrd="2" destOrd="0" presId="urn:microsoft.com/office/officeart/2005/8/layout/hierarchy1"/>
    <dgm:cxn modelId="{1EE544DB-EA96-9249-B2E8-6B5D6C24B36E}" type="presParOf" srcId="{362B67F4-B1C4-AC42-B35E-B97B526B6008}" destId="{1D8479FC-F897-1447-8B62-1F814FC355E6}" srcOrd="0" destOrd="0" presId="urn:microsoft.com/office/officeart/2005/8/layout/hierarchy1"/>
    <dgm:cxn modelId="{26824728-B0C0-0443-A917-071A028F8A9C}" type="presParOf" srcId="{1D8479FC-F897-1447-8B62-1F814FC355E6}" destId="{DDEF9D47-84AD-7142-904E-4AEE7E550CF1}" srcOrd="0" destOrd="0" presId="urn:microsoft.com/office/officeart/2005/8/layout/hierarchy1"/>
    <dgm:cxn modelId="{C4A5A5EF-D281-1246-8FC2-5FAC6395DA57}" type="presParOf" srcId="{1D8479FC-F897-1447-8B62-1F814FC355E6}" destId="{3FA4098C-BD45-A347-8EDA-B9E1AC5959D5}" srcOrd="1" destOrd="0" presId="urn:microsoft.com/office/officeart/2005/8/layout/hierarchy1"/>
    <dgm:cxn modelId="{63985B64-69B5-8042-A158-60295041BE1A}" type="presParOf" srcId="{362B67F4-B1C4-AC42-B35E-B97B526B6008}" destId="{5A2317D5-95ED-7042-99D4-1E4894A9700A}"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53351DF-B6ED-4655-A65C-204E82C5C063}" type="doc">
      <dgm:prSet loTypeId="urn:microsoft.com/office/officeart/2008/layout/LinedList" loCatId="list" qsTypeId="urn:microsoft.com/office/officeart/2005/8/quickstyle/simple1" qsCatId="simple" csTypeId="urn:microsoft.com/office/officeart/2005/8/colors/accent0_3" csCatId="mainScheme"/>
      <dgm:spPr/>
      <dgm:t>
        <a:bodyPr/>
        <a:lstStyle/>
        <a:p>
          <a:endParaRPr lang="en-US"/>
        </a:p>
      </dgm:t>
    </dgm:pt>
    <dgm:pt modelId="{859704A3-ABDC-4310-8A7C-1CB03B9BF453}">
      <dgm:prSet/>
      <dgm:spPr/>
      <dgm:t>
        <a:bodyPr/>
        <a:lstStyle/>
        <a:p>
          <a:r>
            <a:rPr lang="en-US" b="1" i="0"/>
            <a:t>Faster Initial Page Load</a:t>
          </a:r>
          <a:r>
            <a:rPr lang="en-US" b="0" i="0"/>
            <a:t>: By rendering the HTML on the server and sending it to the browser, SSR provides content to the user more quickly. This is particularly beneficial for users on slow connections.</a:t>
          </a:r>
          <a:endParaRPr lang="en-US"/>
        </a:p>
      </dgm:t>
    </dgm:pt>
    <dgm:pt modelId="{06AC512A-26EB-4D23-9660-AEB9FED89855}" type="parTrans" cxnId="{10519561-0CBE-4D44-83D3-E0E3FFBC5C81}">
      <dgm:prSet/>
      <dgm:spPr/>
      <dgm:t>
        <a:bodyPr/>
        <a:lstStyle/>
        <a:p>
          <a:endParaRPr lang="en-US"/>
        </a:p>
      </dgm:t>
    </dgm:pt>
    <dgm:pt modelId="{0837E789-CAF3-418F-A8D7-C13C2A70635C}" type="sibTrans" cxnId="{10519561-0CBE-4D44-83D3-E0E3FFBC5C81}">
      <dgm:prSet/>
      <dgm:spPr/>
      <dgm:t>
        <a:bodyPr/>
        <a:lstStyle/>
        <a:p>
          <a:endParaRPr lang="en-US"/>
        </a:p>
      </dgm:t>
    </dgm:pt>
    <dgm:pt modelId="{C36B0BF5-0106-4322-9B2E-58153A41AC4E}">
      <dgm:prSet/>
      <dgm:spPr/>
      <dgm:t>
        <a:bodyPr/>
        <a:lstStyle/>
        <a:p>
          <a:r>
            <a:rPr lang="en-US" b="1" i="0"/>
            <a:t>SEO Advantages</a:t>
          </a:r>
          <a:r>
            <a:rPr lang="en-US" b="0" i="0"/>
            <a:t>: Search engines can more easily crawl and index the content, which can improve search rankings.</a:t>
          </a:r>
          <a:endParaRPr lang="en-US"/>
        </a:p>
      </dgm:t>
    </dgm:pt>
    <dgm:pt modelId="{4B7B0C94-3C24-412F-BD20-6CBA7AB5781B}" type="parTrans" cxnId="{E74A5662-07EC-4F69-A260-99911A727669}">
      <dgm:prSet/>
      <dgm:spPr/>
      <dgm:t>
        <a:bodyPr/>
        <a:lstStyle/>
        <a:p>
          <a:endParaRPr lang="en-US"/>
        </a:p>
      </dgm:t>
    </dgm:pt>
    <dgm:pt modelId="{DDD9B831-78D7-4935-92B6-4CF92C31429C}" type="sibTrans" cxnId="{E74A5662-07EC-4F69-A260-99911A727669}">
      <dgm:prSet/>
      <dgm:spPr/>
      <dgm:t>
        <a:bodyPr/>
        <a:lstStyle/>
        <a:p>
          <a:endParaRPr lang="en-US"/>
        </a:p>
      </dgm:t>
    </dgm:pt>
    <dgm:pt modelId="{95778D89-F572-44C3-8BD8-224D8C4049E8}">
      <dgm:prSet/>
      <dgm:spPr/>
      <dgm:t>
        <a:bodyPr/>
        <a:lstStyle/>
        <a:p>
          <a:r>
            <a:rPr lang="en-US" b="1" i="0"/>
            <a:t>Broader Compatibility</a:t>
          </a:r>
          <a:r>
            <a:rPr lang="en-US" b="0" i="0"/>
            <a:t>: SSR works well even in browsers with limited or disabled JavaScript capabilities.</a:t>
          </a:r>
          <a:endParaRPr lang="en-US"/>
        </a:p>
      </dgm:t>
    </dgm:pt>
    <dgm:pt modelId="{EF4BF2ED-684A-4641-8779-837D653CD7BC}" type="parTrans" cxnId="{03D58B5B-51BC-4D1C-B894-898420B19E02}">
      <dgm:prSet/>
      <dgm:spPr/>
      <dgm:t>
        <a:bodyPr/>
        <a:lstStyle/>
        <a:p>
          <a:endParaRPr lang="en-US"/>
        </a:p>
      </dgm:t>
    </dgm:pt>
    <dgm:pt modelId="{0EACD88A-BA3A-44BF-A724-E9FA008AFD4A}" type="sibTrans" cxnId="{03D58B5B-51BC-4D1C-B894-898420B19E02}">
      <dgm:prSet/>
      <dgm:spPr/>
      <dgm:t>
        <a:bodyPr/>
        <a:lstStyle/>
        <a:p>
          <a:endParaRPr lang="en-US"/>
        </a:p>
      </dgm:t>
    </dgm:pt>
    <dgm:pt modelId="{76E375FB-7A83-4A33-89DE-B14210D7F918}">
      <dgm:prSet/>
      <dgm:spPr/>
      <dgm:t>
        <a:bodyPr/>
        <a:lstStyle/>
        <a:p>
          <a:r>
            <a:rPr lang="en-US" b="1" i="0"/>
            <a:t>Predictable Rendering</a:t>
          </a:r>
          <a:r>
            <a:rPr lang="en-US" b="0" i="0"/>
            <a:t>: The server has complete control over what gets rendered, providing consistency across different clients.</a:t>
          </a:r>
          <a:endParaRPr lang="en-US"/>
        </a:p>
      </dgm:t>
    </dgm:pt>
    <dgm:pt modelId="{08840761-972F-4485-BB1F-C21AF8525841}" type="parTrans" cxnId="{D97860D5-8EAC-4B51-95CE-FB22F8EA72A5}">
      <dgm:prSet/>
      <dgm:spPr/>
      <dgm:t>
        <a:bodyPr/>
        <a:lstStyle/>
        <a:p>
          <a:endParaRPr lang="en-US"/>
        </a:p>
      </dgm:t>
    </dgm:pt>
    <dgm:pt modelId="{5C9C0B67-5872-4217-821D-B27CDD90BDD9}" type="sibTrans" cxnId="{D97860D5-8EAC-4B51-95CE-FB22F8EA72A5}">
      <dgm:prSet/>
      <dgm:spPr/>
      <dgm:t>
        <a:bodyPr/>
        <a:lstStyle/>
        <a:p>
          <a:endParaRPr lang="en-US"/>
        </a:p>
      </dgm:t>
    </dgm:pt>
    <dgm:pt modelId="{512B7BE9-F832-A546-8C4C-EB439D86C2DE}" type="pres">
      <dgm:prSet presAssocID="{A53351DF-B6ED-4655-A65C-204E82C5C063}" presName="vert0" presStyleCnt="0">
        <dgm:presLayoutVars>
          <dgm:dir/>
          <dgm:animOne val="branch"/>
          <dgm:animLvl val="lvl"/>
        </dgm:presLayoutVars>
      </dgm:prSet>
      <dgm:spPr/>
    </dgm:pt>
    <dgm:pt modelId="{5596B9C4-4F17-7C47-AA6F-1CB30160C0DA}" type="pres">
      <dgm:prSet presAssocID="{859704A3-ABDC-4310-8A7C-1CB03B9BF453}" presName="thickLine" presStyleLbl="alignNode1" presStyleIdx="0" presStyleCnt="4"/>
      <dgm:spPr/>
    </dgm:pt>
    <dgm:pt modelId="{2890845B-B0BA-F543-8215-C26B8623EBFA}" type="pres">
      <dgm:prSet presAssocID="{859704A3-ABDC-4310-8A7C-1CB03B9BF453}" presName="horz1" presStyleCnt="0"/>
      <dgm:spPr/>
    </dgm:pt>
    <dgm:pt modelId="{FAA7E436-0DA3-6A4D-8483-258EE9E90A32}" type="pres">
      <dgm:prSet presAssocID="{859704A3-ABDC-4310-8A7C-1CB03B9BF453}" presName="tx1" presStyleLbl="revTx" presStyleIdx="0" presStyleCnt="4"/>
      <dgm:spPr/>
    </dgm:pt>
    <dgm:pt modelId="{110E71C6-C2A5-D249-8CD3-6C2744EF2919}" type="pres">
      <dgm:prSet presAssocID="{859704A3-ABDC-4310-8A7C-1CB03B9BF453}" presName="vert1" presStyleCnt="0"/>
      <dgm:spPr/>
    </dgm:pt>
    <dgm:pt modelId="{C6E6AA7C-2ECF-8845-9CF3-4B1DFF1F5890}" type="pres">
      <dgm:prSet presAssocID="{C36B0BF5-0106-4322-9B2E-58153A41AC4E}" presName="thickLine" presStyleLbl="alignNode1" presStyleIdx="1" presStyleCnt="4"/>
      <dgm:spPr/>
    </dgm:pt>
    <dgm:pt modelId="{1A3A1D73-F650-5F4C-910D-7EC32D1135D3}" type="pres">
      <dgm:prSet presAssocID="{C36B0BF5-0106-4322-9B2E-58153A41AC4E}" presName="horz1" presStyleCnt="0"/>
      <dgm:spPr/>
    </dgm:pt>
    <dgm:pt modelId="{78903657-5BD9-2F4B-9783-69B7B7B0B303}" type="pres">
      <dgm:prSet presAssocID="{C36B0BF5-0106-4322-9B2E-58153A41AC4E}" presName="tx1" presStyleLbl="revTx" presStyleIdx="1" presStyleCnt="4"/>
      <dgm:spPr/>
    </dgm:pt>
    <dgm:pt modelId="{F5FD89B6-BF56-2744-9DF1-11BBF11EE57C}" type="pres">
      <dgm:prSet presAssocID="{C36B0BF5-0106-4322-9B2E-58153A41AC4E}" presName="vert1" presStyleCnt="0"/>
      <dgm:spPr/>
    </dgm:pt>
    <dgm:pt modelId="{2B33F815-1BE0-6741-A6BF-338863EE3F44}" type="pres">
      <dgm:prSet presAssocID="{95778D89-F572-44C3-8BD8-224D8C4049E8}" presName="thickLine" presStyleLbl="alignNode1" presStyleIdx="2" presStyleCnt="4"/>
      <dgm:spPr/>
    </dgm:pt>
    <dgm:pt modelId="{FB10C528-E337-C44D-BF6E-DA1A4B1EB583}" type="pres">
      <dgm:prSet presAssocID="{95778D89-F572-44C3-8BD8-224D8C4049E8}" presName="horz1" presStyleCnt="0"/>
      <dgm:spPr/>
    </dgm:pt>
    <dgm:pt modelId="{C792D519-B286-B248-A6AC-19535F989A82}" type="pres">
      <dgm:prSet presAssocID="{95778D89-F572-44C3-8BD8-224D8C4049E8}" presName="tx1" presStyleLbl="revTx" presStyleIdx="2" presStyleCnt="4"/>
      <dgm:spPr/>
    </dgm:pt>
    <dgm:pt modelId="{FA8F1B4A-A982-A14D-A3A8-C6419909466A}" type="pres">
      <dgm:prSet presAssocID="{95778D89-F572-44C3-8BD8-224D8C4049E8}" presName="vert1" presStyleCnt="0"/>
      <dgm:spPr/>
    </dgm:pt>
    <dgm:pt modelId="{ED5656EB-B7D6-1949-9C8F-6CE69CF1CC81}" type="pres">
      <dgm:prSet presAssocID="{76E375FB-7A83-4A33-89DE-B14210D7F918}" presName="thickLine" presStyleLbl="alignNode1" presStyleIdx="3" presStyleCnt="4"/>
      <dgm:spPr/>
    </dgm:pt>
    <dgm:pt modelId="{E17EA528-0E32-E246-8246-BD55E7C2B100}" type="pres">
      <dgm:prSet presAssocID="{76E375FB-7A83-4A33-89DE-B14210D7F918}" presName="horz1" presStyleCnt="0"/>
      <dgm:spPr/>
    </dgm:pt>
    <dgm:pt modelId="{58DDD0A3-0BC9-B443-A80B-FEA089E6E3B4}" type="pres">
      <dgm:prSet presAssocID="{76E375FB-7A83-4A33-89DE-B14210D7F918}" presName="tx1" presStyleLbl="revTx" presStyleIdx="3" presStyleCnt="4"/>
      <dgm:spPr/>
    </dgm:pt>
    <dgm:pt modelId="{5BDBEB25-22A3-5646-BDC6-4F9AC74B50F9}" type="pres">
      <dgm:prSet presAssocID="{76E375FB-7A83-4A33-89DE-B14210D7F918}" presName="vert1" presStyleCnt="0"/>
      <dgm:spPr/>
    </dgm:pt>
  </dgm:ptLst>
  <dgm:cxnLst>
    <dgm:cxn modelId="{3DA17209-8336-3E44-8BE3-8710C289F48F}" type="presOf" srcId="{A53351DF-B6ED-4655-A65C-204E82C5C063}" destId="{512B7BE9-F832-A546-8C4C-EB439D86C2DE}" srcOrd="0" destOrd="0" presId="urn:microsoft.com/office/officeart/2008/layout/LinedList"/>
    <dgm:cxn modelId="{03D58B5B-51BC-4D1C-B894-898420B19E02}" srcId="{A53351DF-B6ED-4655-A65C-204E82C5C063}" destId="{95778D89-F572-44C3-8BD8-224D8C4049E8}" srcOrd="2" destOrd="0" parTransId="{EF4BF2ED-684A-4641-8779-837D653CD7BC}" sibTransId="{0EACD88A-BA3A-44BF-A724-E9FA008AFD4A}"/>
    <dgm:cxn modelId="{0E8F435D-D6F5-2F41-8F18-AD6D17884748}" type="presOf" srcId="{95778D89-F572-44C3-8BD8-224D8C4049E8}" destId="{C792D519-B286-B248-A6AC-19535F989A82}" srcOrd="0" destOrd="0" presId="urn:microsoft.com/office/officeart/2008/layout/LinedList"/>
    <dgm:cxn modelId="{BFAEA85E-92AD-7548-BDF6-55471D719139}" type="presOf" srcId="{C36B0BF5-0106-4322-9B2E-58153A41AC4E}" destId="{78903657-5BD9-2F4B-9783-69B7B7B0B303}" srcOrd="0" destOrd="0" presId="urn:microsoft.com/office/officeart/2008/layout/LinedList"/>
    <dgm:cxn modelId="{10519561-0CBE-4D44-83D3-E0E3FFBC5C81}" srcId="{A53351DF-B6ED-4655-A65C-204E82C5C063}" destId="{859704A3-ABDC-4310-8A7C-1CB03B9BF453}" srcOrd="0" destOrd="0" parTransId="{06AC512A-26EB-4D23-9660-AEB9FED89855}" sibTransId="{0837E789-CAF3-418F-A8D7-C13C2A70635C}"/>
    <dgm:cxn modelId="{E74A5662-07EC-4F69-A260-99911A727669}" srcId="{A53351DF-B6ED-4655-A65C-204E82C5C063}" destId="{C36B0BF5-0106-4322-9B2E-58153A41AC4E}" srcOrd="1" destOrd="0" parTransId="{4B7B0C94-3C24-412F-BD20-6CBA7AB5781B}" sibTransId="{DDD9B831-78D7-4935-92B6-4CF92C31429C}"/>
    <dgm:cxn modelId="{F3C4E576-A38F-1C48-8D29-693EF6984BFE}" type="presOf" srcId="{76E375FB-7A83-4A33-89DE-B14210D7F918}" destId="{58DDD0A3-0BC9-B443-A80B-FEA089E6E3B4}" srcOrd="0" destOrd="0" presId="urn:microsoft.com/office/officeart/2008/layout/LinedList"/>
    <dgm:cxn modelId="{D97860D5-8EAC-4B51-95CE-FB22F8EA72A5}" srcId="{A53351DF-B6ED-4655-A65C-204E82C5C063}" destId="{76E375FB-7A83-4A33-89DE-B14210D7F918}" srcOrd="3" destOrd="0" parTransId="{08840761-972F-4485-BB1F-C21AF8525841}" sibTransId="{5C9C0B67-5872-4217-821D-B27CDD90BDD9}"/>
    <dgm:cxn modelId="{E51852EB-2B57-3948-A714-B0EDF888237F}" type="presOf" srcId="{859704A3-ABDC-4310-8A7C-1CB03B9BF453}" destId="{FAA7E436-0DA3-6A4D-8483-258EE9E90A32}" srcOrd="0" destOrd="0" presId="urn:microsoft.com/office/officeart/2008/layout/LinedList"/>
    <dgm:cxn modelId="{215BFB18-532C-274C-9014-27CAF42DA967}" type="presParOf" srcId="{512B7BE9-F832-A546-8C4C-EB439D86C2DE}" destId="{5596B9C4-4F17-7C47-AA6F-1CB30160C0DA}" srcOrd="0" destOrd="0" presId="urn:microsoft.com/office/officeart/2008/layout/LinedList"/>
    <dgm:cxn modelId="{2E2044CC-EA9F-7846-9DC2-FC1F31E02408}" type="presParOf" srcId="{512B7BE9-F832-A546-8C4C-EB439D86C2DE}" destId="{2890845B-B0BA-F543-8215-C26B8623EBFA}" srcOrd="1" destOrd="0" presId="urn:microsoft.com/office/officeart/2008/layout/LinedList"/>
    <dgm:cxn modelId="{51A1B233-D629-EC47-A4DC-06589B5A5D03}" type="presParOf" srcId="{2890845B-B0BA-F543-8215-C26B8623EBFA}" destId="{FAA7E436-0DA3-6A4D-8483-258EE9E90A32}" srcOrd="0" destOrd="0" presId="urn:microsoft.com/office/officeart/2008/layout/LinedList"/>
    <dgm:cxn modelId="{7079CB2E-F06F-344F-9606-CE577D625D94}" type="presParOf" srcId="{2890845B-B0BA-F543-8215-C26B8623EBFA}" destId="{110E71C6-C2A5-D249-8CD3-6C2744EF2919}" srcOrd="1" destOrd="0" presId="urn:microsoft.com/office/officeart/2008/layout/LinedList"/>
    <dgm:cxn modelId="{87DCBEED-A96D-3945-90D9-D83C81EAE48D}" type="presParOf" srcId="{512B7BE9-F832-A546-8C4C-EB439D86C2DE}" destId="{C6E6AA7C-2ECF-8845-9CF3-4B1DFF1F5890}" srcOrd="2" destOrd="0" presId="urn:microsoft.com/office/officeart/2008/layout/LinedList"/>
    <dgm:cxn modelId="{EC0B9411-6E28-F340-A182-ABDA6CA2C423}" type="presParOf" srcId="{512B7BE9-F832-A546-8C4C-EB439D86C2DE}" destId="{1A3A1D73-F650-5F4C-910D-7EC32D1135D3}" srcOrd="3" destOrd="0" presId="urn:microsoft.com/office/officeart/2008/layout/LinedList"/>
    <dgm:cxn modelId="{70E6FF71-6C89-BE48-85FC-B2804FEBB0B8}" type="presParOf" srcId="{1A3A1D73-F650-5F4C-910D-7EC32D1135D3}" destId="{78903657-5BD9-2F4B-9783-69B7B7B0B303}" srcOrd="0" destOrd="0" presId="urn:microsoft.com/office/officeart/2008/layout/LinedList"/>
    <dgm:cxn modelId="{3FC2DFF4-5F78-A543-82FB-9E7632ED8D64}" type="presParOf" srcId="{1A3A1D73-F650-5F4C-910D-7EC32D1135D3}" destId="{F5FD89B6-BF56-2744-9DF1-11BBF11EE57C}" srcOrd="1" destOrd="0" presId="urn:microsoft.com/office/officeart/2008/layout/LinedList"/>
    <dgm:cxn modelId="{4020B7C6-D773-E242-859C-0EC29BB8B69C}" type="presParOf" srcId="{512B7BE9-F832-A546-8C4C-EB439D86C2DE}" destId="{2B33F815-1BE0-6741-A6BF-338863EE3F44}" srcOrd="4" destOrd="0" presId="urn:microsoft.com/office/officeart/2008/layout/LinedList"/>
    <dgm:cxn modelId="{A18A32D5-EFCE-784F-98B8-D6E350D82BE2}" type="presParOf" srcId="{512B7BE9-F832-A546-8C4C-EB439D86C2DE}" destId="{FB10C528-E337-C44D-BF6E-DA1A4B1EB583}" srcOrd="5" destOrd="0" presId="urn:microsoft.com/office/officeart/2008/layout/LinedList"/>
    <dgm:cxn modelId="{3DB28914-9CB6-6B4E-8C1F-622DEEBE43E0}" type="presParOf" srcId="{FB10C528-E337-C44D-BF6E-DA1A4B1EB583}" destId="{C792D519-B286-B248-A6AC-19535F989A82}" srcOrd="0" destOrd="0" presId="urn:microsoft.com/office/officeart/2008/layout/LinedList"/>
    <dgm:cxn modelId="{D849EF80-3601-094B-B728-9576FE31C93F}" type="presParOf" srcId="{FB10C528-E337-C44D-BF6E-DA1A4B1EB583}" destId="{FA8F1B4A-A982-A14D-A3A8-C6419909466A}" srcOrd="1" destOrd="0" presId="urn:microsoft.com/office/officeart/2008/layout/LinedList"/>
    <dgm:cxn modelId="{98BC76F0-9995-354A-BA22-3F35A268619C}" type="presParOf" srcId="{512B7BE9-F832-A546-8C4C-EB439D86C2DE}" destId="{ED5656EB-B7D6-1949-9C8F-6CE69CF1CC81}" srcOrd="6" destOrd="0" presId="urn:microsoft.com/office/officeart/2008/layout/LinedList"/>
    <dgm:cxn modelId="{EBA4FFB1-75E9-6945-973B-FC4F0657AE24}" type="presParOf" srcId="{512B7BE9-F832-A546-8C4C-EB439D86C2DE}" destId="{E17EA528-0E32-E246-8246-BD55E7C2B100}" srcOrd="7" destOrd="0" presId="urn:microsoft.com/office/officeart/2008/layout/LinedList"/>
    <dgm:cxn modelId="{37D1132E-1B4D-A94E-B560-FBA2A7D7B8BC}" type="presParOf" srcId="{E17EA528-0E32-E246-8246-BD55E7C2B100}" destId="{58DDD0A3-0BC9-B443-A80B-FEA089E6E3B4}" srcOrd="0" destOrd="0" presId="urn:microsoft.com/office/officeart/2008/layout/LinedList"/>
    <dgm:cxn modelId="{CBCE05AD-528A-3942-A4C3-D4CFA706416F}" type="presParOf" srcId="{E17EA528-0E32-E246-8246-BD55E7C2B100}" destId="{5BDBEB25-22A3-5646-BDC6-4F9AC74B50F9}"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9049C0D-F418-47F0-ACB1-E074792442B4}"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023CBC7E-071C-42EC-BCFC-56CD32CC8570}">
      <dgm:prSet/>
      <dgm:spPr/>
      <dgm:t>
        <a:bodyPr/>
        <a:lstStyle/>
        <a:p>
          <a:r>
            <a:rPr lang="en-US" b="1" i="0"/>
            <a:t>More Server Resources</a:t>
          </a:r>
          <a:r>
            <a:rPr lang="en-US" b="0" i="0"/>
            <a:t>: SSR requires more server processing, which can increase costs and complexity.</a:t>
          </a:r>
          <a:endParaRPr lang="en-US"/>
        </a:p>
      </dgm:t>
    </dgm:pt>
    <dgm:pt modelId="{A5BDFCFB-2092-4350-A752-60E6C65D8647}" type="parTrans" cxnId="{C1792E3A-C62C-49D5-8F99-5908539F110B}">
      <dgm:prSet/>
      <dgm:spPr/>
      <dgm:t>
        <a:bodyPr/>
        <a:lstStyle/>
        <a:p>
          <a:endParaRPr lang="en-US"/>
        </a:p>
      </dgm:t>
    </dgm:pt>
    <dgm:pt modelId="{7CA8A1A3-B6EE-4FF2-97C9-2FCEEFB0FF34}" type="sibTrans" cxnId="{C1792E3A-C62C-49D5-8F99-5908539F110B}">
      <dgm:prSet/>
      <dgm:spPr/>
      <dgm:t>
        <a:bodyPr/>
        <a:lstStyle/>
        <a:p>
          <a:endParaRPr lang="en-US"/>
        </a:p>
      </dgm:t>
    </dgm:pt>
    <dgm:pt modelId="{84B98B99-F31D-4977-BF72-6BEA8AA53C90}">
      <dgm:prSet/>
      <dgm:spPr/>
      <dgm:t>
        <a:bodyPr/>
        <a:lstStyle/>
        <a:p>
          <a:r>
            <a:rPr lang="en-US" b="1" i="0"/>
            <a:t>Less Interactive</a:t>
          </a:r>
          <a:r>
            <a:rPr lang="en-US" b="0" i="0"/>
            <a:t>: Without additional client-side logic, SSR pages might feel less dynamic and interactive.</a:t>
          </a:r>
          <a:endParaRPr lang="en-US"/>
        </a:p>
      </dgm:t>
    </dgm:pt>
    <dgm:pt modelId="{F1127807-DEAE-44FF-9956-903B19F8F197}" type="parTrans" cxnId="{0D1BEC00-267E-4E0F-8D47-6B2FC19C2767}">
      <dgm:prSet/>
      <dgm:spPr/>
      <dgm:t>
        <a:bodyPr/>
        <a:lstStyle/>
        <a:p>
          <a:endParaRPr lang="en-US"/>
        </a:p>
      </dgm:t>
    </dgm:pt>
    <dgm:pt modelId="{8289B63D-1979-4DBE-B0BB-83B6B4C4036F}" type="sibTrans" cxnId="{0D1BEC00-267E-4E0F-8D47-6B2FC19C2767}">
      <dgm:prSet/>
      <dgm:spPr/>
      <dgm:t>
        <a:bodyPr/>
        <a:lstStyle/>
        <a:p>
          <a:endParaRPr lang="en-US"/>
        </a:p>
      </dgm:t>
    </dgm:pt>
    <dgm:pt modelId="{C97BBB5F-A1B7-4DF6-9CC9-A117D1F64DF6}">
      <dgm:prSet/>
      <dgm:spPr/>
      <dgm:t>
        <a:bodyPr/>
        <a:lstStyle/>
        <a:p>
          <a:r>
            <a:rPr lang="en-US" b="1" i="0"/>
            <a:t>Complexity with State Management</a:t>
          </a:r>
          <a:r>
            <a:rPr lang="en-US" b="0" i="0"/>
            <a:t>: Managing user sessions and state can become more complex with SSR, especially when interactivity is required.</a:t>
          </a:r>
          <a:endParaRPr lang="en-US"/>
        </a:p>
      </dgm:t>
    </dgm:pt>
    <dgm:pt modelId="{247A0D3B-AE1F-4DDE-B9A7-1E2DBB412A83}" type="parTrans" cxnId="{726A6650-F4DD-4E51-8293-77FF372DD415}">
      <dgm:prSet/>
      <dgm:spPr/>
      <dgm:t>
        <a:bodyPr/>
        <a:lstStyle/>
        <a:p>
          <a:endParaRPr lang="en-US"/>
        </a:p>
      </dgm:t>
    </dgm:pt>
    <dgm:pt modelId="{48352273-9693-405A-9E27-4327D5A65277}" type="sibTrans" cxnId="{726A6650-F4DD-4E51-8293-77FF372DD415}">
      <dgm:prSet/>
      <dgm:spPr/>
      <dgm:t>
        <a:bodyPr/>
        <a:lstStyle/>
        <a:p>
          <a:endParaRPr lang="en-US"/>
        </a:p>
      </dgm:t>
    </dgm:pt>
    <dgm:pt modelId="{0291909B-A325-4BEC-9368-58F07FE6ACDA}" type="pres">
      <dgm:prSet presAssocID="{D9049C0D-F418-47F0-ACB1-E074792442B4}" presName="root" presStyleCnt="0">
        <dgm:presLayoutVars>
          <dgm:dir/>
          <dgm:resizeHandles val="exact"/>
        </dgm:presLayoutVars>
      </dgm:prSet>
      <dgm:spPr/>
    </dgm:pt>
    <dgm:pt modelId="{443EDC43-47DC-4D02-8A40-1D43EB576561}" type="pres">
      <dgm:prSet presAssocID="{023CBC7E-071C-42EC-BCFC-56CD32CC8570}" presName="compNode" presStyleCnt="0"/>
      <dgm:spPr/>
    </dgm:pt>
    <dgm:pt modelId="{FDA9FB2C-729D-4995-AAD2-D3AA8A5D1A04}" type="pres">
      <dgm:prSet presAssocID="{023CBC7E-071C-42EC-BCFC-56CD32CC8570}" presName="bgRect" presStyleLbl="bgShp" presStyleIdx="0" presStyleCnt="3"/>
      <dgm:spPr/>
    </dgm:pt>
    <dgm:pt modelId="{B5214D7C-B809-4E23-B2F0-10B759DF39B4}" type="pres">
      <dgm:prSet presAssocID="{023CBC7E-071C-42EC-BCFC-56CD32CC8570}"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itcoin"/>
        </a:ext>
      </dgm:extLst>
    </dgm:pt>
    <dgm:pt modelId="{0B597856-C863-49F0-8CFA-05405F5B6860}" type="pres">
      <dgm:prSet presAssocID="{023CBC7E-071C-42EC-BCFC-56CD32CC8570}" presName="spaceRect" presStyleCnt="0"/>
      <dgm:spPr/>
    </dgm:pt>
    <dgm:pt modelId="{62192596-2B22-4944-B7E9-C356C77B3D3C}" type="pres">
      <dgm:prSet presAssocID="{023CBC7E-071C-42EC-BCFC-56CD32CC8570}" presName="parTx" presStyleLbl="revTx" presStyleIdx="0" presStyleCnt="3">
        <dgm:presLayoutVars>
          <dgm:chMax val="0"/>
          <dgm:chPref val="0"/>
        </dgm:presLayoutVars>
      </dgm:prSet>
      <dgm:spPr/>
    </dgm:pt>
    <dgm:pt modelId="{E5B28300-AC9D-4AE2-8B51-399F2735C600}" type="pres">
      <dgm:prSet presAssocID="{7CA8A1A3-B6EE-4FF2-97C9-2FCEEFB0FF34}" presName="sibTrans" presStyleCnt="0"/>
      <dgm:spPr/>
    </dgm:pt>
    <dgm:pt modelId="{19875739-959A-436B-8F98-C2C2ACAFC4CD}" type="pres">
      <dgm:prSet presAssocID="{84B98B99-F31D-4977-BF72-6BEA8AA53C90}" presName="compNode" presStyleCnt="0"/>
      <dgm:spPr/>
    </dgm:pt>
    <dgm:pt modelId="{4658FBFF-414D-4B8D-8560-B2655F13DD57}" type="pres">
      <dgm:prSet presAssocID="{84B98B99-F31D-4977-BF72-6BEA8AA53C90}" presName="bgRect" presStyleLbl="bgShp" presStyleIdx="1" presStyleCnt="3"/>
      <dgm:spPr/>
    </dgm:pt>
    <dgm:pt modelId="{D2B59A7C-9193-426E-86F0-AC69AF1532EF}" type="pres">
      <dgm:prSet presAssocID="{84B98B99-F31D-4977-BF72-6BEA8AA53C90}"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Remote control"/>
        </a:ext>
      </dgm:extLst>
    </dgm:pt>
    <dgm:pt modelId="{B6475E40-99CA-4E90-B8DB-F984FC26D4EE}" type="pres">
      <dgm:prSet presAssocID="{84B98B99-F31D-4977-BF72-6BEA8AA53C90}" presName="spaceRect" presStyleCnt="0"/>
      <dgm:spPr/>
    </dgm:pt>
    <dgm:pt modelId="{CAA76183-C93F-4790-9880-1121FFC2B48A}" type="pres">
      <dgm:prSet presAssocID="{84B98B99-F31D-4977-BF72-6BEA8AA53C90}" presName="parTx" presStyleLbl="revTx" presStyleIdx="1" presStyleCnt="3">
        <dgm:presLayoutVars>
          <dgm:chMax val="0"/>
          <dgm:chPref val="0"/>
        </dgm:presLayoutVars>
      </dgm:prSet>
      <dgm:spPr/>
    </dgm:pt>
    <dgm:pt modelId="{531DC2FC-D862-44CE-989A-4CBAAEEEFB4E}" type="pres">
      <dgm:prSet presAssocID="{8289B63D-1979-4DBE-B0BB-83B6B4C4036F}" presName="sibTrans" presStyleCnt="0"/>
      <dgm:spPr/>
    </dgm:pt>
    <dgm:pt modelId="{C714E8E4-DD99-48C6-BAC2-1C4050F89DDA}" type="pres">
      <dgm:prSet presAssocID="{C97BBB5F-A1B7-4DF6-9CC9-A117D1F64DF6}" presName="compNode" presStyleCnt="0"/>
      <dgm:spPr/>
    </dgm:pt>
    <dgm:pt modelId="{2C7DFF78-FE43-4721-A848-BF6CD1C7F527}" type="pres">
      <dgm:prSet presAssocID="{C97BBB5F-A1B7-4DF6-9CC9-A117D1F64DF6}" presName="bgRect" presStyleLbl="bgShp" presStyleIdx="2" presStyleCnt="3"/>
      <dgm:spPr/>
    </dgm:pt>
    <dgm:pt modelId="{45B65407-ACB1-4E1D-9C7E-630AA2AA6716}" type="pres">
      <dgm:prSet presAssocID="{C97BBB5F-A1B7-4DF6-9CC9-A117D1F64DF6}"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rogrammer"/>
        </a:ext>
      </dgm:extLst>
    </dgm:pt>
    <dgm:pt modelId="{76231A37-1A68-4740-AE7E-50E7E4D98794}" type="pres">
      <dgm:prSet presAssocID="{C97BBB5F-A1B7-4DF6-9CC9-A117D1F64DF6}" presName="spaceRect" presStyleCnt="0"/>
      <dgm:spPr/>
    </dgm:pt>
    <dgm:pt modelId="{15070139-D9D4-436A-9D8C-7EA8F025634F}" type="pres">
      <dgm:prSet presAssocID="{C97BBB5F-A1B7-4DF6-9CC9-A117D1F64DF6}" presName="parTx" presStyleLbl="revTx" presStyleIdx="2" presStyleCnt="3">
        <dgm:presLayoutVars>
          <dgm:chMax val="0"/>
          <dgm:chPref val="0"/>
        </dgm:presLayoutVars>
      </dgm:prSet>
      <dgm:spPr/>
    </dgm:pt>
  </dgm:ptLst>
  <dgm:cxnLst>
    <dgm:cxn modelId="{0D1BEC00-267E-4E0F-8D47-6B2FC19C2767}" srcId="{D9049C0D-F418-47F0-ACB1-E074792442B4}" destId="{84B98B99-F31D-4977-BF72-6BEA8AA53C90}" srcOrd="1" destOrd="0" parTransId="{F1127807-DEAE-44FF-9956-903B19F8F197}" sibTransId="{8289B63D-1979-4DBE-B0BB-83B6B4C4036F}"/>
    <dgm:cxn modelId="{C1792E3A-C62C-49D5-8F99-5908539F110B}" srcId="{D9049C0D-F418-47F0-ACB1-E074792442B4}" destId="{023CBC7E-071C-42EC-BCFC-56CD32CC8570}" srcOrd="0" destOrd="0" parTransId="{A5BDFCFB-2092-4350-A752-60E6C65D8647}" sibTransId="{7CA8A1A3-B6EE-4FF2-97C9-2FCEEFB0FF34}"/>
    <dgm:cxn modelId="{024B753D-5318-4BDA-AFDA-B8EBA852A171}" type="presOf" srcId="{84B98B99-F31D-4977-BF72-6BEA8AA53C90}" destId="{CAA76183-C93F-4790-9880-1121FFC2B48A}" srcOrd="0" destOrd="0" presId="urn:microsoft.com/office/officeart/2018/2/layout/IconVerticalSolidList"/>
    <dgm:cxn modelId="{726A6650-F4DD-4E51-8293-77FF372DD415}" srcId="{D9049C0D-F418-47F0-ACB1-E074792442B4}" destId="{C97BBB5F-A1B7-4DF6-9CC9-A117D1F64DF6}" srcOrd="2" destOrd="0" parTransId="{247A0D3B-AE1F-4DDE-B9A7-1E2DBB412A83}" sibTransId="{48352273-9693-405A-9E27-4327D5A65277}"/>
    <dgm:cxn modelId="{CB9DCDDA-E49E-4095-B24C-A3811F8C08DC}" type="presOf" srcId="{D9049C0D-F418-47F0-ACB1-E074792442B4}" destId="{0291909B-A325-4BEC-9368-58F07FE6ACDA}" srcOrd="0" destOrd="0" presId="urn:microsoft.com/office/officeart/2018/2/layout/IconVerticalSolidList"/>
    <dgm:cxn modelId="{2B271AED-907B-4286-B2F7-A940ED5EBD72}" type="presOf" srcId="{C97BBB5F-A1B7-4DF6-9CC9-A117D1F64DF6}" destId="{15070139-D9D4-436A-9D8C-7EA8F025634F}" srcOrd="0" destOrd="0" presId="urn:microsoft.com/office/officeart/2018/2/layout/IconVerticalSolidList"/>
    <dgm:cxn modelId="{4AA488F7-4D07-4842-9317-F9995500A774}" type="presOf" srcId="{023CBC7E-071C-42EC-BCFC-56CD32CC8570}" destId="{62192596-2B22-4944-B7E9-C356C77B3D3C}" srcOrd="0" destOrd="0" presId="urn:microsoft.com/office/officeart/2018/2/layout/IconVerticalSolidList"/>
    <dgm:cxn modelId="{15489184-41A6-4B83-9B43-3442FAA150AB}" type="presParOf" srcId="{0291909B-A325-4BEC-9368-58F07FE6ACDA}" destId="{443EDC43-47DC-4D02-8A40-1D43EB576561}" srcOrd="0" destOrd="0" presId="urn:microsoft.com/office/officeart/2018/2/layout/IconVerticalSolidList"/>
    <dgm:cxn modelId="{86D1CB5E-C372-4991-AB4B-87D9F8E64B25}" type="presParOf" srcId="{443EDC43-47DC-4D02-8A40-1D43EB576561}" destId="{FDA9FB2C-729D-4995-AAD2-D3AA8A5D1A04}" srcOrd="0" destOrd="0" presId="urn:microsoft.com/office/officeart/2018/2/layout/IconVerticalSolidList"/>
    <dgm:cxn modelId="{9C5ACE81-82CD-4801-B095-62A627215BD9}" type="presParOf" srcId="{443EDC43-47DC-4D02-8A40-1D43EB576561}" destId="{B5214D7C-B809-4E23-B2F0-10B759DF39B4}" srcOrd="1" destOrd="0" presId="urn:microsoft.com/office/officeart/2018/2/layout/IconVerticalSolidList"/>
    <dgm:cxn modelId="{064D7928-9C10-4B25-82A1-BA7092DAD1B0}" type="presParOf" srcId="{443EDC43-47DC-4D02-8A40-1D43EB576561}" destId="{0B597856-C863-49F0-8CFA-05405F5B6860}" srcOrd="2" destOrd="0" presId="urn:microsoft.com/office/officeart/2018/2/layout/IconVerticalSolidList"/>
    <dgm:cxn modelId="{3D98ACE2-B8AC-487C-8FA7-FAFFFD2C595F}" type="presParOf" srcId="{443EDC43-47DC-4D02-8A40-1D43EB576561}" destId="{62192596-2B22-4944-B7E9-C356C77B3D3C}" srcOrd="3" destOrd="0" presId="urn:microsoft.com/office/officeart/2018/2/layout/IconVerticalSolidList"/>
    <dgm:cxn modelId="{5F3FDDEA-0BD8-42F3-A278-988E1338D378}" type="presParOf" srcId="{0291909B-A325-4BEC-9368-58F07FE6ACDA}" destId="{E5B28300-AC9D-4AE2-8B51-399F2735C600}" srcOrd="1" destOrd="0" presId="urn:microsoft.com/office/officeart/2018/2/layout/IconVerticalSolidList"/>
    <dgm:cxn modelId="{DEB81928-F8C3-4CDB-BE73-AA7960B31DA1}" type="presParOf" srcId="{0291909B-A325-4BEC-9368-58F07FE6ACDA}" destId="{19875739-959A-436B-8F98-C2C2ACAFC4CD}" srcOrd="2" destOrd="0" presId="urn:microsoft.com/office/officeart/2018/2/layout/IconVerticalSolidList"/>
    <dgm:cxn modelId="{B24AAC51-8E0C-4715-A242-5EE0542CEAE0}" type="presParOf" srcId="{19875739-959A-436B-8F98-C2C2ACAFC4CD}" destId="{4658FBFF-414D-4B8D-8560-B2655F13DD57}" srcOrd="0" destOrd="0" presId="urn:microsoft.com/office/officeart/2018/2/layout/IconVerticalSolidList"/>
    <dgm:cxn modelId="{65F0DE6B-E2D3-4AB7-AAD6-D35A0969B80F}" type="presParOf" srcId="{19875739-959A-436B-8F98-C2C2ACAFC4CD}" destId="{D2B59A7C-9193-426E-86F0-AC69AF1532EF}" srcOrd="1" destOrd="0" presId="urn:microsoft.com/office/officeart/2018/2/layout/IconVerticalSolidList"/>
    <dgm:cxn modelId="{B19BC5C6-B4D5-4017-868E-65537ED8AB45}" type="presParOf" srcId="{19875739-959A-436B-8F98-C2C2ACAFC4CD}" destId="{B6475E40-99CA-4E90-B8DB-F984FC26D4EE}" srcOrd="2" destOrd="0" presId="urn:microsoft.com/office/officeart/2018/2/layout/IconVerticalSolidList"/>
    <dgm:cxn modelId="{933F325C-42B5-4D4E-A3B5-B0379888D5AC}" type="presParOf" srcId="{19875739-959A-436B-8F98-C2C2ACAFC4CD}" destId="{CAA76183-C93F-4790-9880-1121FFC2B48A}" srcOrd="3" destOrd="0" presId="urn:microsoft.com/office/officeart/2018/2/layout/IconVerticalSolidList"/>
    <dgm:cxn modelId="{B06FA74D-6C75-41C2-A2EF-A8C64673B50D}" type="presParOf" srcId="{0291909B-A325-4BEC-9368-58F07FE6ACDA}" destId="{531DC2FC-D862-44CE-989A-4CBAAEEEFB4E}" srcOrd="3" destOrd="0" presId="urn:microsoft.com/office/officeart/2018/2/layout/IconVerticalSolidList"/>
    <dgm:cxn modelId="{4C60743F-2C69-43A6-BE8C-7BC8DE276A6E}" type="presParOf" srcId="{0291909B-A325-4BEC-9368-58F07FE6ACDA}" destId="{C714E8E4-DD99-48C6-BAC2-1C4050F89DDA}" srcOrd="4" destOrd="0" presId="urn:microsoft.com/office/officeart/2018/2/layout/IconVerticalSolidList"/>
    <dgm:cxn modelId="{8CE07BE5-FA6C-4778-A94D-31C7B4136F88}" type="presParOf" srcId="{C714E8E4-DD99-48C6-BAC2-1C4050F89DDA}" destId="{2C7DFF78-FE43-4721-A848-BF6CD1C7F527}" srcOrd="0" destOrd="0" presId="urn:microsoft.com/office/officeart/2018/2/layout/IconVerticalSolidList"/>
    <dgm:cxn modelId="{74D307EE-7B9D-49DE-B761-B27F3C8C14B4}" type="presParOf" srcId="{C714E8E4-DD99-48C6-BAC2-1C4050F89DDA}" destId="{45B65407-ACB1-4E1D-9C7E-630AA2AA6716}" srcOrd="1" destOrd="0" presId="urn:microsoft.com/office/officeart/2018/2/layout/IconVerticalSolidList"/>
    <dgm:cxn modelId="{957F18CC-3DE7-4F40-820B-5DA0953165F2}" type="presParOf" srcId="{C714E8E4-DD99-48C6-BAC2-1C4050F89DDA}" destId="{76231A37-1A68-4740-AE7E-50E7E4D98794}" srcOrd="2" destOrd="0" presId="urn:microsoft.com/office/officeart/2018/2/layout/IconVerticalSolidList"/>
    <dgm:cxn modelId="{875F91B6-DFCD-4CB2-B8E3-5C10086F8780}" type="presParOf" srcId="{C714E8E4-DD99-48C6-BAC2-1C4050F89DDA}" destId="{15070139-D9D4-436A-9D8C-7EA8F025634F}"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506FA7A2-F251-4E9F-B38F-1183005ABADB}"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4458D4CA-DC34-4503-B653-2D21BA066033}">
      <dgm:prSet/>
      <dgm:spPr/>
      <dgm:t>
        <a:bodyPr/>
        <a:lstStyle/>
        <a:p>
          <a:r>
            <a:rPr lang="en-US" b="0" i="0" dirty="0"/>
            <a:t>CSR is often favored for applications where interactivity, and a dynamic, app-like experience is desired. It's less suitable for content-heavy sites where SEO is critical or where very broad browser support is required.</a:t>
          </a:r>
          <a:endParaRPr lang="en-US" dirty="0"/>
        </a:p>
      </dgm:t>
    </dgm:pt>
    <dgm:pt modelId="{04D0BAFD-D1AB-400A-847D-A85B8DFB82B9}" type="parTrans" cxnId="{A8AB2237-DC72-4CB4-8FEF-AB5001379FB3}">
      <dgm:prSet/>
      <dgm:spPr/>
      <dgm:t>
        <a:bodyPr/>
        <a:lstStyle/>
        <a:p>
          <a:endParaRPr lang="en-US"/>
        </a:p>
      </dgm:t>
    </dgm:pt>
    <dgm:pt modelId="{505CD2B0-0C89-4442-B35A-2C770C10BED2}" type="sibTrans" cxnId="{A8AB2237-DC72-4CB4-8FEF-AB5001379FB3}">
      <dgm:prSet/>
      <dgm:spPr/>
      <dgm:t>
        <a:bodyPr/>
        <a:lstStyle/>
        <a:p>
          <a:endParaRPr lang="en-US"/>
        </a:p>
      </dgm:t>
    </dgm:pt>
    <dgm:pt modelId="{20FCD60D-B90C-45D6-B4BB-7C42DCCFE382}">
      <dgm:prSet/>
      <dgm:spPr/>
      <dgm:t>
        <a:bodyPr/>
        <a:lstStyle/>
        <a:p>
          <a:r>
            <a:rPr lang="en-US" b="0" i="0"/>
            <a:t>SSR, on the other hand, is preferred for sites where initial page load speed, SEO, and compatibility are key factors. It might not be as suitable for highly interactive applications where a more dynamic UI is required.</a:t>
          </a:r>
          <a:endParaRPr lang="en-US"/>
        </a:p>
      </dgm:t>
    </dgm:pt>
    <dgm:pt modelId="{AC39BA70-8ABE-4B94-901E-671868EC0A12}" type="parTrans" cxnId="{FFC0E174-73B2-4A5F-BA80-EB5E6EFEA7C0}">
      <dgm:prSet/>
      <dgm:spPr/>
      <dgm:t>
        <a:bodyPr/>
        <a:lstStyle/>
        <a:p>
          <a:endParaRPr lang="en-US"/>
        </a:p>
      </dgm:t>
    </dgm:pt>
    <dgm:pt modelId="{71E6E058-536E-4C22-8FC2-87F82F9F27B5}" type="sibTrans" cxnId="{FFC0E174-73B2-4A5F-BA80-EB5E6EFEA7C0}">
      <dgm:prSet/>
      <dgm:spPr/>
      <dgm:t>
        <a:bodyPr/>
        <a:lstStyle/>
        <a:p>
          <a:endParaRPr lang="en-US"/>
        </a:p>
      </dgm:t>
    </dgm:pt>
    <dgm:pt modelId="{148B0691-394B-4DD4-BD66-9A45563A724B}">
      <dgm:prSet/>
      <dgm:spPr/>
      <dgm:t>
        <a:bodyPr/>
        <a:lstStyle/>
        <a:p>
          <a:r>
            <a:rPr lang="en-US" b="0" i="0"/>
            <a:t>Hybrid approaches that combine CSR and SSR are also becoming more common, allowing developers to leverage the best aspects of both rendering methods.</a:t>
          </a:r>
          <a:endParaRPr lang="en-US"/>
        </a:p>
      </dgm:t>
    </dgm:pt>
    <dgm:pt modelId="{DB705B74-41FB-41B0-B573-342DF4A8AECE}" type="parTrans" cxnId="{14A2370B-ADAE-4B04-B3EC-D2060621DCB2}">
      <dgm:prSet/>
      <dgm:spPr/>
      <dgm:t>
        <a:bodyPr/>
        <a:lstStyle/>
        <a:p>
          <a:endParaRPr lang="en-US"/>
        </a:p>
      </dgm:t>
    </dgm:pt>
    <dgm:pt modelId="{8417A7A4-21AB-43DA-84B3-0F50E7308962}" type="sibTrans" cxnId="{14A2370B-ADAE-4B04-B3EC-D2060621DCB2}">
      <dgm:prSet/>
      <dgm:spPr/>
      <dgm:t>
        <a:bodyPr/>
        <a:lstStyle/>
        <a:p>
          <a:endParaRPr lang="en-US"/>
        </a:p>
      </dgm:t>
    </dgm:pt>
    <dgm:pt modelId="{259DA419-C025-4DCA-9FE7-4B22809569CB}" type="pres">
      <dgm:prSet presAssocID="{506FA7A2-F251-4E9F-B38F-1183005ABADB}" presName="root" presStyleCnt="0">
        <dgm:presLayoutVars>
          <dgm:dir/>
          <dgm:resizeHandles val="exact"/>
        </dgm:presLayoutVars>
      </dgm:prSet>
      <dgm:spPr/>
    </dgm:pt>
    <dgm:pt modelId="{7C698C1C-C492-4794-9D01-729227CF24DF}" type="pres">
      <dgm:prSet presAssocID="{4458D4CA-DC34-4503-B653-2D21BA066033}" presName="compNode" presStyleCnt="0"/>
      <dgm:spPr/>
    </dgm:pt>
    <dgm:pt modelId="{A9820DB8-F1E8-47D1-87EE-B8049C805663}" type="pres">
      <dgm:prSet presAssocID="{4458D4CA-DC34-4503-B653-2D21BA066033}" presName="bgRect" presStyleLbl="bgShp" presStyleIdx="0" presStyleCnt="3"/>
      <dgm:spPr/>
    </dgm:pt>
    <dgm:pt modelId="{93BBDADB-CC7D-4E2A-A10B-ABB5B3451B01}" type="pres">
      <dgm:prSet presAssocID="{4458D4CA-DC34-4503-B653-2D21BA066033}"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ocial Network"/>
        </a:ext>
      </dgm:extLst>
    </dgm:pt>
    <dgm:pt modelId="{06F9CBB1-DEB4-4341-B1E6-59E5D83826CE}" type="pres">
      <dgm:prSet presAssocID="{4458D4CA-DC34-4503-B653-2D21BA066033}" presName="spaceRect" presStyleCnt="0"/>
      <dgm:spPr/>
    </dgm:pt>
    <dgm:pt modelId="{60D77F25-7118-457B-9EE5-FD99B08E0CAC}" type="pres">
      <dgm:prSet presAssocID="{4458D4CA-DC34-4503-B653-2D21BA066033}" presName="parTx" presStyleLbl="revTx" presStyleIdx="0" presStyleCnt="3">
        <dgm:presLayoutVars>
          <dgm:chMax val="0"/>
          <dgm:chPref val="0"/>
        </dgm:presLayoutVars>
      </dgm:prSet>
      <dgm:spPr/>
    </dgm:pt>
    <dgm:pt modelId="{FAB72F61-9D3C-42AA-A534-B80011ED7DB8}" type="pres">
      <dgm:prSet presAssocID="{505CD2B0-0C89-4442-B35A-2C770C10BED2}" presName="sibTrans" presStyleCnt="0"/>
      <dgm:spPr/>
    </dgm:pt>
    <dgm:pt modelId="{69FB9224-1D82-417D-8BDC-75BFAB98FB85}" type="pres">
      <dgm:prSet presAssocID="{20FCD60D-B90C-45D6-B4BB-7C42DCCFE382}" presName="compNode" presStyleCnt="0"/>
      <dgm:spPr/>
    </dgm:pt>
    <dgm:pt modelId="{72647D4E-7B7E-4E87-8E25-C277E5CD1FEB}" type="pres">
      <dgm:prSet presAssocID="{20FCD60D-B90C-45D6-B4BB-7C42DCCFE382}" presName="bgRect" presStyleLbl="bgShp" presStyleIdx="1" presStyleCnt="3"/>
      <dgm:spPr/>
    </dgm:pt>
    <dgm:pt modelId="{37A5FBA5-5E89-4565-8224-8D49659C5420}" type="pres">
      <dgm:prSet presAssocID="{20FCD60D-B90C-45D6-B4BB-7C42DCCFE382}"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Web Design"/>
        </a:ext>
      </dgm:extLst>
    </dgm:pt>
    <dgm:pt modelId="{21E93AA6-0EF1-4E43-8EA8-AF7662D88607}" type="pres">
      <dgm:prSet presAssocID="{20FCD60D-B90C-45D6-B4BB-7C42DCCFE382}" presName="spaceRect" presStyleCnt="0"/>
      <dgm:spPr/>
    </dgm:pt>
    <dgm:pt modelId="{BD975DA1-F725-4B74-B79E-E919C35E9223}" type="pres">
      <dgm:prSet presAssocID="{20FCD60D-B90C-45D6-B4BB-7C42DCCFE382}" presName="parTx" presStyleLbl="revTx" presStyleIdx="1" presStyleCnt="3">
        <dgm:presLayoutVars>
          <dgm:chMax val="0"/>
          <dgm:chPref val="0"/>
        </dgm:presLayoutVars>
      </dgm:prSet>
      <dgm:spPr/>
    </dgm:pt>
    <dgm:pt modelId="{A78BBCA1-C215-43C5-A36B-68019FF03E4C}" type="pres">
      <dgm:prSet presAssocID="{71E6E058-536E-4C22-8FC2-87F82F9F27B5}" presName="sibTrans" presStyleCnt="0"/>
      <dgm:spPr/>
    </dgm:pt>
    <dgm:pt modelId="{124EDD2F-0E77-4581-8B36-AC00204F8129}" type="pres">
      <dgm:prSet presAssocID="{148B0691-394B-4DD4-BD66-9A45563A724B}" presName="compNode" presStyleCnt="0"/>
      <dgm:spPr/>
    </dgm:pt>
    <dgm:pt modelId="{B5FC699F-8E0C-4131-802E-4C73A7402D79}" type="pres">
      <dgm:prSet presAssocID="{148B0691-394B-4DD4-BD66-9A45563A724B}" presName="bgRect" presStyleLbl="bgShp" presStyleIdx="2" presStyleCnt="3"/>
      <dgm:spPr/>
    </dgm:pt>
    <dgm:pt modelId="{F58A8469-2234-419B-9743-D24A49DCD0B9}" type="pres">
      <dgm:prSet presAssocID="{148B0691-394B-4DD4-BD66-9A45563A724B}"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aximize"/>
        </a:ext>
      </dgm:extLst>
    </dgm:pt>
    <dgm:pt modelId="{78398206-93D9-45B1-979E-4FC073D3D38B}" type="pres">
      <dgm:prSet presAssocID="{148B0691-394B-4DD4-BD66-9A45563A724B}" presName="spaceRect" presStyleCnt="0"/>
      <dgm:spPr/>
    </dgm:pt>
    <dgm:pt modelId="{7FC0B942-BC03-4A97-88C5-1EE1CE43485D}" type="pres">
      <dgm:prSet presAssocID="{148B0691-394B-4DD4-BD66-9A45563A724B}" presName="parTx" presStyleLbl="revTx" presStyleIdx="2" presStyleCnt="3">
        <dgm:presLayoutVars>
          <dgm:chMax val="0"/>
          <dgm:chPref val="0"/>
        </dgm:presLayoutVars>
      </dgm:prSet>
      <dgm:spPr/>
    </dgm:pt>
  </dgm:ptLst>
  <dgm:cxnLst>
    <dgm:cxn modelId="{14A2370B-ADAE-4B04-B3EC-D2060621DCB2}" srcId="{506FA7A2-F251-4E9F-B38F-1183005ABADB}" destId="{148B0691-394B-4DD4-BD66-9A45563A724B}" srcOrd="2" destOrd="0" parTransId="{DB705B74-41FB-41B0-B573-342DF4A8AECE}" sibTransId="{8417A7A4-21AB-43DA-84B3-0F50E7308962}"/>
    <dgm:cxn modelId="{6F599518-D01C-456B-8792-8257AB4C7938}" type="presOf" srcId="{148B0691-394B-4DD4-BD66-9A45563A724B}" destId="{7FC0B942-BC03-4A97-88C5-1EE1CE43485D}" srcOrd="0" destOrd="0" presId="urn:microsoft.com/office/officeart/2018/2/layout/IconVerticalSolidList"/>
    <dgm:cxn modelId="{A8AB2237-DC72-4CB4-8FEF-AB5001379FB3}" srcId="{506FA7A2-F251-4E9F-B38F-1183005ABADB}" destId="{4458D4CA-DC34-4503-B653-2D21BA066033}" srcOrd="0" destOrd="0" parTransId="{04D0BAFD-D1AB-400A-847D-A85B8DFB82B9}" sibTransId="{505CD2B0-0C89-4442-B35A-2C770C10BED2}"/>
    <dgm:cxn modelId="{FFC0E174-73B2-4A5F-BA80-EB5E6EFEA7C0}" srcId="{506FA7A2-F251-4E9F-B38F-1183005ABADB}" destId="{20FCD60D-B90C-45D6-B4BB-7C42DCCFE382}" srcOrd="1" destOrd="0" parTransId="{AC39BA70-8ABE-4B94-901E-671868EC0A12}" sibTransId="{71E6E058-536E-4C22-8FC2-87F82F9F27B5}"/>
    <dgm:cxn modelId="{73830689-5C78-4744-8385-50836F99E595}" type="presOf" srcId="{506FA7A2-F251-4E9F-B38F-1183005ABADB}" destId="{259DA419-C025-4DCA-9FE7-4B22809569CB}" srcOrd="0" destOrd="0" presId="urn:microsoft.com/office/officeart/2018/2/layout/IconVerticalSolidList"/>
    <dgm:cxn modelId="{7C4D4AE9-8B1D-480E-BC2D-837F1C87945C}" type="presOf" srcId="{20FCD60D-B90C-45D6-B4BB-7C42DCCFE382}" destId="{BD975DA1-F725-4B74-B79E-E919C35E9223}" srcOrd="0" destOrd="0" presId="urn:microsoft.com/office/officeart/2018/2/layout/IconVerticalSolidList"/>
    <dgm:cxn modelId="{5667BEEB-A6FC-4309-BBAB-CFE57FDE0875}" type="presOf" srcId="{4458D4CA-DC34-4503-B653-2D21BA066033}" destId="{60D77F25-7118-457B-9EE5-FD99B08E0CAC}" srcOrd="0" destOrd="0" presId="urn:microsoft.com/office/officeart/2018/2/layout/IconVerticalSolidList"/>
    <dgm:cxn modelId="{DAAE1E7D-1A8E-427E-84A5-B2241F0ACF8F}" type="presParOf" srcId="{259DA419-C025-4DCA-9FE7-4B22809569CB}" destId="{7C698C1C-C492-4794-9D01-729227CF24DF}" srcOrd="0" destOrd="0" presId="urn:microsoft.com/office/officeart/2018/2/layout/IconVerticalSolidList"/>
    <dgm:cxn modelId="{5A8A785C-5C47-4108-A412-5E88FFBFEE13}" type="presParOf" srcId="{7C698C1C-C492-4794-9D01-729227CF24DF}" destId="{A9820DB8-F1E8-47D1-87EE-B8049C805663}" srcOrd="0" destOrd="0" presId="urn:microsoft.com/office/officeart/2018/2/layout/IconVerticalSolidList"/>
    <dgm:cxn modelId="{C8E835DA-E817-4B1A-BD5E-D922404D2F7A}" type="presParOf" srcId="{7C698C1C-C492-4794-9D01-729227CF24DF}" destId="{93BBDADB-CC7D-4E2A-A10B-ABB5B3451B01}" srcOrd="1" destOrd="0" presId="urn:microsoft.com/office/officeart/2018/2/layout/IconVerticalSolidList"/>
    <dgm:cxn modelId="{4D54ACB6-4E5B-466A-A044-2AD99B03FE34}" type="presParOf" srcId="{7C698C1C-C492-4794-9D01-729227CF24DF}" destId="{06F9CBB1-DEB4-4341-B1E6-59E5D83826CE}" srcOrd="2" destOrd="0" presId="urn:microsoft.com/office/officeart/2018/2/layout/IconVerticalSolidList"/>
    <dgm:cxn modelId="{4937404B-F2B0-4227-BB4C-0452DB9CFAEF}" type="presParOf" srcId="{7C698C1C-C492-4794-9D01-729227CF24DF}" destId="{60D77F25-7118-457B-9EE5-FD99B08E0CAC}" srcOrd="3" destOrd="0" presId="urn:microsoft.com/office/officeart/2018/2/layout/IconVerticalSolidList"/>
    <dgm:cxn modelId="{40F582C0-EB05-45CE-89C3-8CB04ADFE573}" type="presParOf" srcId="{259DA419-C025-4DCA-9FE7-4B22809569CB}" destId="{FAB72F61-9D3C-42AA-A534-B80011ED7DB8}" srcOrd="1" destOrd="0" presId="urn:microsoft.com/office/officeart/2018/2/layout/IconVerticalSolidList"/>
    <dgm:cxn modelId="{41587E40-C0F4-4F91-90B7-1991C44D68BD}" type="presParOf" srcId="{259DA419-C025-4DCA-9FE7-4B22809569CB}" destId="{69FB9224-1D82-417D-8BDC-75BFAB98FB85}" srcOrd="2" destOrd="0" presId="urn:microsoft.com/office/officeart/2018/2/layout/IconVerticalSolidList"/>
    <dgm:cxn modelId="{E289706F-C2C6-4404-A0C0-72B8139BD031}" type="presParOf" srcId="{69FB9224-1D82-417D-8BDC-75BFAB98FB85}" destId="{72647D4E-7B7E-4E87-8E25-C277E5CD1FEB}" srcOrd="0" destOrd="0" presId="urn:microsoft.com/office/officeart/2018/2/layout/IconVerticalSolidList"/>
    <dgm:cxn modelId="{E7301A2C-1E69-425A-8A41-83013889C6D9}" type="presParOf" srcId="{69FB9224-1D82-417D-8BDC-75BFAB98FB85}" destId="{37A5FBA5-5E89-4565-8224-8D49659C5420}" srcOrd="1" destOrd="0" presId="urn:microsoft.com/office/officeart/2018/2/layout/IconVerticalSolidList"/>
    <dgm:cxn modelId="{AE3303FA-CBF0-4018-88B5-A20A7164C883}" type="presParOf" srcId="{69FB9224-1D82-417D-8BDC-75BFAB98FB85}" destId="{21E93AA6-0EF1-4E43-8EA8-AF7662D88607}" srcOrd="2" destOrd="0" presId="urn:microsoft.com/office/officeart/2018/2/layout/IconVerticalSolidList"/>
    <dgm:cxn modelId="{E23B7709-9776-456F-89C3-74FCF657D541}" type="presParOf" srcId="{69FB9224-1D82-417D-8BDC-75BFAB98FB85}" destId="{BD975DA1-F725-4B74-B79E-E919C35E9223}" srcOrd="3" destOrd="0" presId="urn:microsoft.com/office/officeart/2018/2/layout/IconVerticalSolidList"/>
    <dgm:cxn modelId="{CAB6C648-8449-40CA-B184-8DED1CE90ACB}" type="presParOf" srcId="{259DA419-C025-4DCA-9FE7-4B22809569CB}" destId="{A78BBCA1-C215-43C5-A36B-68019FF03E4C}" srcOrd="3" destOrd="0" presId="urn:microsoft.com/office/officeart/2018/2/layout/IconVerticalSolidList"/>
    <dgm:cxn modelId="{E04BEFEF-6B6D-4194-A730-9FAE879397C2}" type="presParOf" srcId="{259DA419-C025-4DCA-9FE7-4B22809569CB}" destId="{124EDD2F-0E77-4581-8B36-AC00204F8129}" srcOrd="4" destOrd="0" presId="urn:microsoft.com/office/officeart/2018/2/layout/IconVerticalSolidList"/>
    <dgm:cxn modelId="{0FB0DBBA-8BF2-47E4-AC90-2B16BB058517}" type="presParOf" srcId="{124EDD2F-0E77-4581-8B36-AC00204F8129}" destId="{B5FC699F-8E0C-4131-802E-4C73A7402D79}" srcOrd="0" destOrd="0" presId="urn:microsoft.com/office/officeart/2018/2/layout/IconVerticalSolidList"/>
    <dgm:cxn modelId="{99046179-1A36-44FD-912C-562A8626420C}" type="presParOf" srcId="{124EDD2F-0E77-4581-8B36-AC00204F8129}" destId="{F58A8469-2234-419B-9743-D24A49DCD0B9}" srcOrd="1" destOrd="0" presId="urn:microsoft.com/office/officeart/2018/2/layout/IconVerticalSolidList"/>
    <dgm:cxn modelId="{4A771DDC-408B-436E-8FE2-7440A5A6CE2D}" type="presParOf" srcId="{124EDD2F-0E77-4581-8B36-AC00204F8129}" destId="{78398206-93D9-45B1-979E-4FC073D3D38B}" srcOrd="2" destOrd="0" presId="urn:microsoft.com/office/officeart/2018/2/layout/IconVerticalSolidList"/>
    <dgm:cxn modelId="{45E951B9-3C4C-4812-AEEF-8DF699BA8BF1}" type="presParOf" srcId="{124EDD2F-0E77-4581-8B36-AC00204F8129}" destId="{7FC0B942-BC03-4A97-88C5-1EE1CE43485D}"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0052D4-9BA9-EA4D-AEE7-FEE9717DAFDD}">
      <dsp:nvSpPr>
        <dsp:cNvPr id="0" name=""/>
        <dsp:cNvSpPr/>
      </dsp:nvSpPr>
      <dsp:spPr>
        <a:xfrm>
          <a:off x="1333" y="110983"/>
          <a:ext cx="4682211" cy="297320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318BDEF-F57A-7347-AE59-2F1699A0F4F0}">
      <dsp:nvSpPr>
        <dsp:cNvPr id="0" name=""/>
        <dsp:cNvSpPr/>
      </dsp:nvSpPr>
      <dsp:spPr>
        <a:xfrm>
          <a:off x="521579" y="605216"/>
          <a:ext cx="4682211" cy="2973204"/>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b="0" i="0" kern="1200"/>
            <a:t>When a user visits a website for the first time, the website may create a cookie and send it to the user's browser. The browser will then store this cookie on the user's computer. When the user visits the website again, the browser sends the cookie back to the website, allowing the website to remember the user's previous activity.</a:t>
          </a:r>
          <a:endParaRPr lang="en-US" sz="2100" kern="1200"/>
        </a:p>
      </dsp:txBody>
      <dsp:txXfrm>
        <a:off x="608661" y="692298"/>
        <a:ext cx="4508047" cy="2799040"/>
      </dsp:txXfrm>
    </dsp:sp>
    <dsp:sp modelId="{8FF9C72C-0259-AC4F-A706-C9D37137C4A0}">
      <dsp:nvSpPr>
        <dsp:cNvPr id="0" name=""/>
        <dsp:cNvSpPr/>
      </dsp:nvSpPr>
      <dsp:spPr>
        <a:xfrm>
          <a:off x="5724037" y="110983"/>
          <a:ext cx="4682211" cy="297320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F01080D-B412-044A-ACBB-71919EF83DB5}">
      <dsp:nvSpPr>
        <dsp:cNvPr id="0" name=""/>
        <dsp:cNvSpPr/>
      </dsp:nvSpPr>
      <dsp:spPr>
        <a:xfrm>
          <a:off x="6244283" y="605216"/>
          <a:ext cx="4682211" cy="2973204"/>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b="0" i="0" kern="1200"/>
            <a:t>Cookies consist of a name-value pair, where the name is the name of the cookie, and the value is the information the cookie is storing. Cookies also have expiration dates, and they are removed once they expire.</a:t>
          </a:r>
          <a:br>
            <a:rPr lang="en-US" sz="2100" kern="1200"/>
          </a:br>
          <a:endParaRPr lang="en-US" sz="2100" kern="1200"/>
        </a:p>
      </dsp:txBody>
      <dsp:txXfrm>
        <a:off x="6331365" y="692298"/>
        <a:ext cx="4508047" cy="279904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5435EA8-4BDC-48F6-8BC1-622932ADB3B1}">
      <dsp:nvSpPr>
        <dsp:cNvPr id="0" name=""/>
        <dsp:cNvSpPr/>
      </dsp:nvSpPr>
      <dsp:spPr>
        <a:xfrm>
          <a:off x="0" y="1808"/>
          <a:ext cx="10515600" cy="916611"/>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49D8C6F-1B29-4F90-9A2F-95F09B201BC6}">
      <dsp:nvSpPr>
        <dsp:cNvPr id="0" name=""/>
        <dsp:cNvSpPr/>
      </dsp:nvSpPr>
      <dsp:spPr>
        <a:xfrm>
          <a:off x="277275" y="208046"/>
          <a:ext cx="504136" cy="50413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FF8D876-3A4A-4771-A27F-4F600F50283E}">
      <dsp:nvSpPr>
        <dsp:cNvPr id="0" name=""/>
        <dsp:cNvSpPr/>
      </dsp:nvSpPr>
      <dsp:spPr>
        <a:xfrm>
          <a:off x="1058686" y="1808"/>
          <a:ext cx="9456913" cy="9166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7008" tIns="97008" rIns="97008" bIns="97008" numCol="1" spcCol="1270" anchor="ctr" anchorCtr="0">
          <a:noAutofit/>
        </a:bodyPr>
        <a:lstStyle/>
        <a:p>
          <a:pPr marL="0" lvl="0" indent="0" algn="l" defTabSz="844550">
            <a:lnSpc>
              <a:spcPct val="90000"/>
            </a:lnSpc>
            <a:spcBef>
              <a:spcPct val="0"/>
            </a:spcBef>
            <a:spcAft>
              <a:spcPct val="35000"/>
            </a:spcAft>
            <a:buNone/>
          </a:pPr>
          <a:r>
            <a:rPr lang="en-US" sz="1900" b="1" i="0" kern="1200"/>
            <a:t>Interactive User Experience</a:t>
          </a:r>
          <a:r>
            <a:rPr lang="en-US" sz="1900" b="0" i="0" kern="1200"/>
            <a:t>: By rendering content in the browser, CSR can create more fluid, app-like user experiences. Users can see changes without having to refresh the page.</a:t>
          </a:r>
          <a:endParaRPr lang="en-US" sz="1900" kern="1200"/>
        </a:p>
      </dsp:txBody>
      <dsp:txXfrm>
        <a:off x="1058686" y="1808"/>
        <a:ext cx="9456913" cy="916611"/>
      </dsp:txXfrm>
    </dsp:sp>
    <dsp:sp modelId="{51814CC9-F1F6-4187-BE95-88F01A1BC491}">
      <dsp:nvSpPr>
        <dsp:cNvPr id="0" name=""/>
        <dsp:cNvSpPr/>
      </dsp:nvSpPr>
      <dsp:spPr>
        <a:xfrm>
          <a:off x="0" y="1147573"/>
          <a:ext cx="10515600" cy="916611"/>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53ECFED-2870-4A61-81DF-262F2D9B1DDC}">
      <dsp:nvSpPr>
        <dsp:cNvPr id="0" name=""/>
        <dsp:cNvSpPr/>
      </dsp:nvSpPr>
      <dsp:spPr>
        <a:xfrm>
          <a:off x="277275" y="1353811"/>
          <a:ext cx="504136" cy="50413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CD66C46-E7FF-43E5-9E16-031A60F3BF33}">
      <dsp:nvSpPr>
        <dsp:cNvPr id="0" name=""/>
        <dsp:cNvSpPr/>
      </dsp:nvSpPr>
      <dsp:spPr>
        <a:xfrm>
          <a:off x="1058686" y="1147573"/>
          <a:ext cx="9456913" cy="9166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7008" tIns="97008" rIns="97008" bIns="97008" numCol="1" spcCol="1270" anchor="ctr" anchorCtr="0">
          <a:noAutofit/>
        </a:bodyPr>
        <a:lstStyle/>
        <a:p>
          <a:pPr marL="0" lvl="0" indent="0" algn="l" defTabSz="844550">
            <a:lnSpc>
              <a:spcPct val="90000"/>
            </a:lnSpc>
            <a:spcBef>
              <a:spcPct val="0"/>
            </a:spcBef>
            <a:spcAft>
              <a:spcPct val="35000"/>
            </a:spcAft>
            <a:buNone/>
          </a:pPr>
          <a:r>
            <a:rPr lang="en-US" sz="1900" b="1" i="0" kern="1200"/>
            <a:t>Reduced Server Load</a:t>
          </a:r>
          <a:r>
            <a:rPr lang="en-US" sz="1900" b="0" i="0" kern="1200"/>
            <a:t>: Since the server only sends the necessary JSON data, instead of the fully-rendered HTML, there's less processing work for the server.</a:t>
          </a:r>
          <a:endParaRPr lang="en-US" sz="1900" kern="1200"/>
        </a:p>
      </dsp:txBody>
      <dsp:txXfrm>
        <a:off x="1058686" y="1147573"/>
        <a:ext cx="9456913" cy="916611"/>
      </dsp:txXfrm>
    </dsp:sp>
    <dsp:sp modelId="{B57A9423-C744-4BDF-9772-82DA45D65786}">
      <dsp:nvSpPr>
        <dsp:cNvPr id="0" name=""/>
        <dsp:cNvSpPr/>
      </dsp:nvSpPr>
      <dsp:spPr>
        <a:xfrm>
          <a:off x="0" y="2293338"/>
          <a:ext cx="10515600" cy="916611"/>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9B05907-C998-4334-AEB3-DC6CCC59557A}">
      <dsp:nvSpPr>
        <dsp:cNvPr id="0" name=""/>
        <dsp:cNvSpPr/>
      </dsp:nvSpPr>
      <dsp:spPr>
        <a:xfrm>
          <a:off x="277275" y="2499576"/>
          <a:ext cx="504136" cy="50413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B9FFB73-24D5-40ED-BA0D-F2BF07C6DEF2}">
      <dsp:nvSpPr>
        <dsp:cNvPr id="0" name=""/>
        <dsp:cNvSpPr/>
      </dsp:nvSpPr>
      <dsp:spPr>
        <a:xfrm>
          <a:off x="1058686" y="2293338"/>
          <a:ext cx="9456913" cy="9166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7008" tIns="97008" rIns="97008" bIns="97008" numCol="1" spcCol="1270" anchor="ctr" anchorCtr="0">
          <a:noAutofit/>
        </a:bodyPr>
        <a:lstStyle/>
        <a:p>
          <a:pPr marL="0" lvl="0" indent="0" algn="l" defTabSz="844550">
            <a:lnSpc>
              <a:spcPct val="90000"/>
            </a:lnSpc>
            <a:spcBef>
              <a:spcPct val="0"/>
            </a:spcBef>
            <a:spcAft>
              <a:spcPct val="35000"/>
            </a:spcAft>
            <a:buNone/>
          </a:pPr>
          <a:r>
            <a:rPr lang="en-US" sz="1900" b="1" i="0" kern="1200"/>
            <a:t>Easier Updates</a:t>
          </a:r>
          <a:r>
            <a:rPr lang="en-US" sz="1900" b="0" i="0" kern="1200"/>
            <a:t>: Updating or altering the UI is often more straightforward with CSR because you're working directly in the client environment.</a:t>
          </a:r>
          <a:endParaRPr lang="en-US" sz="1900" kern="1200"/>
        </a:p>
      </dsp:txBody>
      <dsp:txXfrm>
        <a:off x="1058686" y="2293338"/>
        <a:ext cx="9456913" cy="916611"/>
      </dsp:txXfrm>
    </dsp:sp>
    <dsp:sp modelId="{60F84859-3CD8-404F-AEE8-DB7091A67B10}">
      <dsp:nvSpPr>
        <dsp:cNvPr id="0" name=""/>
        <dsp:cNvSpPr/>
      </dsp:nvSpPr>
      <dsp:spPr>
        <a:xfrm>
          <a:off x="0" y="3439103"/>
          <a:ext cx="10515600" cy="916611"/>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43ECFB3-8DE8-46FC-848D-604B62A7A91C}">
      <dsp:nvSpPr>
        <dsp:cNvPr id="0" name=""/>
        <dsp:cNvSpPr/>
      </dsp:nvSpPr>
      <dsp:spPr>
        <a:xfrm>
          <a:off x="277275" y="3645341"/>
          <a:ext cx="504136" cy="50413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3B107FB-FEDE-4352-98C6-F5CA7ECDF6FC}">
      <dsp:nvSpPr>
        <dsp:cNvPr id="0" name=""/>
        <dsp:cNvSpPr/>
      </dsp:nvSpPr>
      <dsp:spPr>
        <a:xfrm>
          <a:off x="1058686" y="3439103"/>
          <a:ext cx="9456913" cy="9166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7008" tIns="97008" rIns="97008" bIns="97008" numCol="1" spcCol="1270" anchor="ctr" anchorCtr="0">
          <a:noAutofit/>
        </a:bodyPr>
        <a:lstStyle/>
        <a:p>
          <a:pPr marL="0" lvl="0" indent="0" algn="l" defTabSz="844550">
            <a:lnSpc>
              <a:spcPct val="90000"/>
            </a:lnSpc>
            <a:spcBef>
              <a:spcPct val="0"/>
            </a:spcBef>
            <a:spcAft>
              <a:spcPct val="35000"/>
            </a:spcAft>
            <a:buNone/>
          </a:pPr>
          <a:r>
            <a:rPr lang="en-US" sz="1900" b="1" i="0" kern="1200"/>
            <a:t>SPA (Single Page Application) Benefits</a:t>
          </a:r>
          <a:r>
            <a:rPr lang="en-US" sz="1900" b="0" i="0" kern="1200"/>
            <a:t>: CSR is usually employed in SPAs, enabling navigation between pages without refreshing the entire page.</a:t>
          </a:r>
          <a:endParaRPr lang="en-US" sz="1900" kern="1200"/>
        </a:p>
      </dsp:txBody>
      <dsp:txXfrm>
        <a:off x="1058686" y="3439103"/>
        <a:ext cx="9456913" cy="91661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1527354-DE8E-CA4D-AFA1-3D9814A5481B}">
      <dsp:nvSpPr>
        <dsp:cNvPr id="0" name=""/>
        <dsp:cNvSpPr/>
      </dsp:nvSpPr>
      <dsp:spPr>
        <a:xfrm>
          <a:off x="0" y="706671"/>
          <a:ext cx="3073451" cy="195164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49CE7F2-E03D-354C-81D1-32E928B76107}">
      <dsp:nvSpPr>
        <dsp:cNvPr id="0" name=""/>
        <dsp:cNvSpPr/>
      </dsp:nvSpPr>
      <dsp:spPr>
        <a:xfrm>
          <a:off x="341494" y="1031091"/>
          <a:ext cx="3073451" cy="1951641"/>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1" i="0" kern="1200"/>
            <a:t>SEO Challenges</a:t>
          </a:r>
          <a:r>
            <a:rPr lang="en-US" sz="2000" b="0" i="0" kern="1200"/>
            <a:t>: Some search engines may struggle to properly index CSR sites, potentially hurting search rankings.</a:t>
          </a:r>
          <a:endParaRPr lang="en-US" sz="2000" kern="1200"/>
        </a:p>
      </dsp:txBody>
      <dsp:txXfrm>
        <a:off x="398656" y="1088253"/>
        <a:ext cx="2959127" cy="1837317"/>
      </dsp:txXfrm>
    </dsp:sp>
    <dsp:sp modelId="{F68ECCFB-F610-4545-9678-C00D4FA8212F}">
      <dsp:nvSpPr>
        <dsp:cNvPr id="0" name=""/>
        <dsp:cNvSpPr/>
      </dsp:nvSpPr>
      <dsp:spPr>
        <a:xfrm>
          <a:off x="3756441" y="706671"/>
          <a:ext cx="3073451" cy="195164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D86A37E-1215-1E46-AD9D-6FD857E15A65}">
      <dsp:nvSpPr>
        <dsp:cNvPr id="0" name=""/>
        <dsp:cNvSpPr/>
      </dsp:nvSpPr>
      <dsp:spPr>
        <a:xfrm>
          <a:off x="4097935" y="1031091"/>
          <a:ext cx="3073451" cy="1951641"/>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1" i="0" kern="1200"/>
            <a:t>Slower Initial Load Time</a:t>
          </a:r>
          <a:r>
            <a:rPr lang="en-US" sz="2000" b="0" i="0" kern="1200"/>
            <a:t>: The initial rendering can take longer because the client must download more JavaScript and render the first view itself.</a:t>
          </a:r>
          <a:endParaRPr lang="en-US" sz="2000" kern="1200"/>
        </a:p>
      </dsp:txBody>
      <dsp:txXfrm>
        <a:off x="4155097" y="1088253"/>
        <a:ext cx="2959127" cy="1837317"/>
      </dsp:txXfrm>
    </dsp:sp>
    <dsp:sp modelId="{DDEF9D47-84AD-7142-904E-4AEE7E550CF1}">
      <dsp:nvSpPr>
        <dsp:cNvPr id="0" name=""/>
        <dsp:cNvSpPr/>
      </dsp:nvSpPr>
      <dsp:spPr>
        <a:xfrm>
          <a:off x="7512882" y="706671"/>
          <a:ext cx="3073451" cy="195164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FA4098C-BD45-A347-8EDA-B9E1AC5959D5}">
      <dsp:nvSpPr>
        <dsp:cNvPr id="0" name=""/>
        <dsp:cNvSpPr/>
      </dsp:nvSpPr>
      <dsp:spPr>
        <a:xfrm>
          <a:off x="7854377" y="1031091"/>
          <a:ext cx="3073451" cy="1951641"/>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1" i="0" kern="1200"/>
            <a:t>May Require Modern Browsers</a:t>
          </a:r>
          <a:r>
            <a:rPr lang="en-US" sz="2000" b="0" i="0" kern="1200"/>
            <a:t>: CSR might exclude some users on very old or limited browsers that struggle with JavaScript execution.</a:t>
          </a:r>
          <a:endParaRPr lang="en-US" sz="2000" kern="1200"/>
        </a:p>
      </dsp:txBody>
      <dsp:txXfrm>
        <a:off x="7911539" y="1088253"/>
        <a:ext cx="2959127" cy="183731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96B9C4-4F17-7C47-AA6F-1CB30160C0DA}">
      <dsp:nvSpPr>
        <dsp:cNvPr id="0" name=""/>
        <dsp:cNvSpPr/>
      </dsp:nvSpPr>
      <dsp:spPr>
        <a:xfrm>
          <a:off x="0" y="0"/>
          <a:ext cx="7452360"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AA7E436-0DA3-6A4D-8483-258EE9E90A32}">
      <dsp:nvSpPr>
        <dsp:cNvPr id="0" name=""/>
        <dsp:cNvSpPr/>
      </dsp:nvSpPr>
      <dsp:spPr>
        <a:xfrm>
          <a:off x="0" y="0"/>
          <a:ext cx="7452360" cy="13649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b="1" i="0" kern="1200"/>
            <a:t>Faster Initial Page Load</a:t>
          </a:r>
          <a:r>
            <a:rPr lang="en-US" sz="2100" b="0" i="0" kern="1200"/>
            <a:t>: By rendering the HTML on the server and sending it to the browser, SSR provides content to the user more quickly. This is particularly beneficial for users on slow connections.</a:t>
          </a:r>
          <a:endParaRPr lang="en-US" sz="2100" kern="1200"/>
        </a:p>
      </dsp:txBody>
      <dsp:txXfrm>
        <a:off x="0" y="0"/>
        <a:ext cx="7452360" cy="1364926"/>
      </dsp:txXfrm>
    </dsp:sp>
    <dsp:sp modelId="{C6E6AA7C-2ECF-8845-9CF3-4B1DFF1F5890}">
      <dsp:nvSpPr>
        <dsp:cNvPr id="0" name=""/>
        <dsp:cNvSpPr/>
      </dsp:nvSpPr>
      <dsp:spPr>
        <a:xfrm>
          <a:off x="0" y="1364926"/>
          <a:ext cx="7452360"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8903657-5BD9-2F4B-9783-69B7B7B0B303}">
      <dsp:nvSpPr>
        <dsp:cNvPr id="0" name=""/>
        <dsp:cNvSpPr/>
      </dsp:nvSpPr>
      <dsp:spPr>
        <a:xfrm>
          <a:off x="0" y="1364926"/>
          <a:ext cx="7452360" cy="13649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b="1" i="0" kern="1200"/>
            <a:t>SEO Advantages</a:t>
          </a:r>
          <a:r>
            <a:rPr lang="en-US" sz="2100" b="0" i="0" kern="1200"/>
            <a:t>: Search engines can more easily crawl and index the content, which can improve search rankings.</a:t>
          </a:r>
          <a:endParaRPr lang="en-US" sz="2100" kern="1200"/>
        </a:p>
      </dsp:txBody>
      <dsp:txXfrm>
        <a:off x="0" y="1364926"/>
        <a:ext cx="7452360" cy="1364926"/>
      </dsp:txXfrm>
    </dsp:sp>
    <dsp:sp modelId="{2B33F815-1BE0-6741-A6BF-338863EE3F44}">
      <dsp:nvSpPr>
        <dsp:cNvPr id="0" name=""/>
        <dsp:cNvSpPr/>
      </dsp:nvSpPr>
      <dsp:spPr>
        <a:xfrm>
          <a:off x="0" y="2729853"/>
          <a:ext cx="7452360"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792D519-B286-B248-A6AC-19535F989A82}">
      <dsp:nvSpPr>
        <dsp:cNvPr id="0" name=""/>
        <dsp:cNvSpPr/>
      </dsp:nvSpPr>
      <dsp:spPr>
        <a:xfrm>
          <a:off x="0" y="2729853"/>
          <a:ext cx="7452360" cy="13649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b="1" i="0" kern="1200"/>
            <a:t>Broader Compatibility</a:t>
          </a:r>
          <a:r>
            <a:rPr lang="en-US" sz="2100" b="0" i="0" kern="1200"/>
            <a:t>: SSR works well even in browsers with limited or disabled JavaScript capabilities.</a:t>
          </a:r>
          <a:endParaRPr lang="en-US" sz="2100" kern="1200"/>
        </a:p>
      </dsp:txBody>
      <dsp:txXfrm>
        <a:off x="0" y="2729853"/>
        <a:ext cx="7452360" cy="1364926"/>
      </dsp:txXfrm>
    </dsp:sp>
    <dsp:sp modelId="{ED5656EB-B7D6-1949-9C8F-6CE69CF1CC81}">
      <dsp:nvSpPr>
        <dsp:cNvPr id="0" name=""/>
        <dsp:cNvSpPr/>
      </dsp:nvSpPr>
      <dsp:spPr>
        <a:xfrm>
          <a:off x="0" y="4094779"/>
          <a:ext cx="7452360"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8DDD0A3-0BC9-B443-A80B-FEA089E6E3B4}">
      <dsp:nvSpPr>
        <dsp:cNvPr id="0" name=""/>
        <dsp:cNvSpPr/>
      </dsp:nvSpPr>
      <dsp:spPr>
        <a:xfrm>
          <a:off x="0" y="4094779"/>
          <a:ext cx="7452360" cy="13649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b="1" i="0" kern="1200"/>
            <a:t>Predictable Rendering</a:t>
          </a:r>
          <a:r>
            <a:rPr lang="en-US" sz="2100" b="0" i="0" kern="1200"/>
            <a:t>: The server has complete control over what gets rendered, providing consistency across different clients.</a:t>
          </a:r>
          <a:endParaRPr lang="en-US" sz="2100" kern="1200"/>
        </a:p>
      </dsp:txBody>
      <dsp:txXfrm>
        <a:off x="0" y="4094779"/>
        <a:ext cx="7452360" cy="136492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DA9FB2C-729D-4995-AAD2-D3AA8A5D1A04}">
      <dsp:nvSpPr>
        <dsp:cNvPr id="0" name=""/>
        <dsp:cNvSpPr/>
      </dsp:nvSpPr>
      <dsp:spPr>
        <a:xfrm>
          <a:off x="0" y="531"/>
          <a:ext cx="10515600" cy="1244702"/>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5214D7C-B809-4E23-B2F0-10B759DF39B4}">
      <dsp:nvSpPr>
        <dsp:cNvPr id="0" name=""/>
        <dsp:cNvSpPr/>
      </dsp:nvSpPr>
      <dsp:spPr>
        <a:xfrm>
          <a:off x="376522" y="280590"/>
          <a:ext cx="684586" cy="68458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2192596-2B22-4944-B7E9-C356C77B3D3C}">
      <dsp:nvSpPr>
        <dsp:cNvPr id="0" name=""/>
        <dsp:cNvSpPr/>
      </dsp:nvSpPr>
      <dsp:spPr>
        <a:xfrm>
          <a:off x="1437631" y="531"/>
          <a:ext cx="9077968" cy="12447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731" tIns="131731" rIns="131731" bIns="131731" numCol="1" spcCol="1270" anchor="ctr" anchorCtr="0">
          <a:noAutofit/>
        </a:bodyPr>
        <a:lstStyle/>
        <a:p>
          <a:pPr marL="0" lvl="0" indent="0" algn="l" defTabSz="1022350">
            <a:lnSpc>
              <a:spcPct val="90000"/>
            </a:lnSpc>
            <a:spcBef>
              <a:spcPct val="0"/>
            </a:spcBef>
            <a:spcAft>
              <a:spcPct val="35000"/>
            </a:spcAft>
            <a:buNone/>
          </a:pPr>
          <a:r>
            <a:rPr lang="en-US" sz="2300" b="1" i="0" kern="1200"/>
            <a:t>More Server Resources</a:t>
          </a:r>
          <a:r>
            <a:rPr lang="en-US" sz="2300" b="0" i="0" kern="1200"/>
            <a:t>: SSR requires more server processing, which can increase costs and complexity.</a:t>
          </a:r>
          <a:endParaRPr lang="en-US" sz="2300" kern="1200"/>
        </a:p>
      </dsp:txBody>
      <dsp:txXfrm>
        <a:off x="1437631" y="531"/>
        <a:ext cx="9077968" cy="1244702"/>
      </dsp:txXfrm>
    </dsp:sp>
    <dsp:sp modelId="{4658FBFF-414D-4B8D-8560-B2655F13DD57}">
      <dsp:nvSpPr>
        <dsp:cNvPr id="0" name=""/>
        <dsp:cNvSpPr/>
      </dsp:nvSpPr>
      <dsp:spPr>
        <a:xfrm>
          <a:off x="0" y="1556410"/>
          <a:ext cx="10515600" cy="1244702"/>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2B59A7C-9193-426E-86F0-AC69AF1532EF}">
      <dsp:nvSpPr>
        <dsp:cNvPr id="0" name=""/>
        <dsp:cNvSpPr/>
      </dsp:nvSpPr>
      <dsp:spPr>
        <a:xfrm>
          <a:off x="376522" y="1836468"/>
          <a:ext cx="684586" cy="68458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AA76183-C93F-4790-9880-1121FFC2B48A}">
      <dsp:nvSpPr>
        <dsp:cNvPr id="0" name=""/>
        <dsp:cNvSpPr/>
      </dsp:nvSpPr>
      <dsp:spPr>
        <a:xfrm>
          <a:off x="1437631" y="1556410"/>
          <a:ext cx="9077968" cy="12447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731" tIns="131731" rIns="131731" bIns="131731" numCol="1" spcCol="1270" anchor="ctr" anchorCtr="0">
          <a:noAutofit/>
        </a:bodyPr>
        <a:lstStyle/>
        <a:p>
          <a:pPr marL="0" lvl="0" indent="0" algn="l" defTabSz="1022350">
            <a:lnSpc>
              <a:spcPct val="90000"/>
            </a:lnSpc>
            <a:spcBef>
              <a:spcPct val="0"/>
            </a:spcBef>
            <a:spcAft>
              <a:spcPct val="35000"/>
            </a:spcAft>
            <a:buNone/>
          </a:pPr>
          <a:r>
            <a:rPr lang="en-US" sz="2300" b="1" i="0" kern="1200"/>
            <a:t>Less Interactive</a:t>
          </a:r>
          <a:r>
            <a:rPr lang="en-US" sz="2300" b="0" i="0" kern="1200"/>
            <a:t>: Without additional client-side logic, SSR pages might feel less dynamic and interactive.</a:t>
          </a:r>
          <a:endParaRPr lang="en-US" sz="2300" kern="1200"/>
        </a:p>
      </dsp:txBody>
      <dsp:txXfrm>
        <a:off x="1437631" y="1556410"/>
        <a:ext cx="9077968" cy="1244702"/>
      </dsp:txXfrm>
    </dsp:sp>
    <dsp:sp modelId="{2C7DFF78-FE43-4721-A848-BF6CD1C7F527}">
      <dsp:nvSpPr>
        <dsp:cNvPr id="0" name=""/>
        <dsp:cNvSpPr/>
      </dsp:nvSpPr>
      <dsp:spPr>
        <a:xfrm>
          <a:off x="0" y="3112289"/>
          <a:ext cx="10515600" cy="1244702"/>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5B65407-ACB1-4E1D-9C7E-630AA2AA6716}">
      <dsp:nvSpPr>
        <dsp:cNvPr id="0" name=""/>
        <dsp:cNvSpPr/>
      </dsp:nvSpPr>
      <dsp:spPr>
        <a:xfrm>
          <a:off x="376522" y="3392347"/>
          <a:ext cx="684586" cy="68458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5070139-D9D4-436A-9D8C-7EA8F025634F}">
      <dsp:nvSpPr>
        <dsp:cNvPr id="0" name=""/>
        <dsp:cNvSpPr/>
      </dsp:nvSpPr>
      <dsp:spPr>
        <a:xfrm>
          <a:off x="1437631" y="3112289"/>
          <a:ext cx="9077968" cy="12447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731" tIns="131731" rIns="131731" bIns="131731" numCol="1" spcCol="1270" anchor="ctr" anchorCtr="0">
          <a:noAutofit/>
        </a:bodyPr>
        <a:lstStyle/>
        <a:p>
          <a:pPr marL="0" lvl="0" indent="0" algn="l" defTabSz="1022350">
            <a:lnSpc>
              <a:spcPct val="90000"/>
            </a:lnSpc>
            <a:spcBef>
              <a:spcPct val="0"/>
            </a:spcBef>
            <a:spcAft>
              <a:spcPct val="35000"/>
            </a:spcAft>
            <a:buNone/>
          </a:pPr>
          <a:r>
            <a:rPr lang="en-US" sz="2300" b="1" i="0" kern="1200"/>
            <a:t>Complexity with State Management</a:t>
          </a:r>
          <a:r>
            <a:rPr lang="en-US" sz="2300" b="0" i="0" kern="1200"/>
            <a:t>: Managing user sessions and state can become more complex with SSR, especially when interactivity is required.</a:t>
          </a:r>
          <a:endParaRPr lang="en-US" sz="2300" kern="1200"/>
        </a:p>
      </dsp:txBody>
      <dsp:txXfrm>
        <a:off x="1437631" y="3112289"/>
        <a:ext cx="9077968" cy="124470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9820DB8-F1E8-47D1-87EE-B8049C805663}">
      <dsp:nvSpPr>
        <dsp:cNvPr id="0" name=""/>
        <dsp:cNvSpPr/>
      </dsp:nvSpPr>
      <dsp:spPr>
        <a:xfrm>
          <a:off x="0" y="531"/>
          <a:ext cx="10515600" cy="1244702"/>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3BBDADB-CC7D-4E2A-A10B-ABB5B3451B01}">
      <dsp:nvSpPr>
        <dsp:cNvPr id="0" name=""/>
        <dsp:cNvSpPr/>
      </dsp:nvSpPr>
      <dsp:spPr>
        <a:xfrm>
          <a:off x="376522" y="280590"/>
          <a:ext cx="684586" cy="68458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0D77F25-7118-457B-9EE5-FD99B08E0CAC}">
      <dsp:nvSpPr>
        <dsp:cNvPr id="0" name=""/>
        <dsp:cNvSpPr/>
      </dsp:nvSpPr>
      <dsp:spPr>
        <a:xfrm>
          <a:off x="1437631" y="531"/>
          <a:ext cx="9077968" cy="12447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731" tIns="131731" rIns="131731" bIns="131731" numCol="1" spcCol="1270" anchor="ctr" anchorCtr="0">
          <a:noAutofit/>
        </a:bodyPr>
        <a:lstStyle/>
        <a:p>
          <a:pPr marL="0" lvl="0" indent="0" algn="l" defTabSz="1022350">
            <a:lnSpc>
              <a:spcPct val="90000"/>
            </a:lnSpc>
            <a:spcBef>
              <a:spcPct val="0"/>
            </a:spcBef>
            <a:spcAft>
              <a:spcPct val="35000"/>
            </a:spcAft>
            <a:buNone/>
          </a:pPr>
          <a:r>
            <a:rPr lang="en-US" sz="2300" b="0" i="0" kern="1200" dirty="0"/>
            <a:t>CSR is often favored for applications where interactivity, and a dynamic, app-like experience is desired. It's less suitable for content-heavy sites where SEO is critical or where very broad browser support is required.</a:t>
          </a:r>
          <a:endParaRPr lang="en-US" sz="2300" kern="1200" dirty="0"/>
        </a:p>
      </dsp:txBody>
      <dsp:txXfrm>
        <a:off x="1437631" y="531"/>
        <a:ext cx="9077968" cy="1244702"/>
      </dsp:txXfrm>
    </dsp:sp>
    <dsp:sp modelId="{72647D4E-7B7E-4E87-8E25-C277E5CD1FEB}">
      <dsp:nvSpPr>
        <dsp:cNvPr id="0" name=""/>
        <dsp:cNvSpPr/>
      </dsp:nvSpPr>
      <dsp:spPr>
        <a:xfrm>
          <a:off x="0" y="1556410"/>
          <a:ext cx="10515600" cy="1244702"/>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7A5FBA5-5E89-4565-8224-8D49659C5420}">
      <dsp:nvSpPr>
        <dsp:cNvPr id="0" name=""/>
        <dsp:cNvSpPr/>
      </dsp:nvSpPr>
      <dsp:spPr>
        <a:xfrm>
          <a:off x="376522" y="1836468"/>
          <a:ext cx="684586" cy="68458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D975DA1-F725-4B74-B79E-E919C35E9223}">
      <dsp:nvSpPr>
        <dsp:cNvPr id="0" name=""/>
        <dsp:cNvSpPr/>
      </dsp:nvSpPr>
      <dsp:spPr>
        <a:xfrm>
          <a:off x="1437631" y="1556410"/>
          <a:ext cx="9077968" cy="12447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731" tIns="131731" rIns="131731" bIns="131731" numCol="1" spcCol="1270" anchor="ctr" anchorCtr="0">
          <a:noAutofit/>
        </a:bodyPr>
        <a:lstStyle/>
        <a:p>
          <a:pPr marL="0" lvl="0" indent="0" algn="l" defTabSz="1022350">
            <a:lnSpc>
              <a:spcPct val="90000"/>
            </a:lnSpc>
            <a:spcBef>
              <a:spcPct val="0"/>
            </a:spcBef>
            <a:spcAft>
              <a:spcPct val="35000"/>
            </a:spcAft>
            <a:buNone/>
          </a:pPr>
          <a:r>
            <a:rPr lang="en-US" sz="2300" b="0" i="0" kern="1200"/>
            <a:t>SSR, on the other hand, is preferred for sites where initial page load speed, SEO, and compatibility are key factors. It might not be as suitable for highly interactive applications where a more dynamic UI is required.</a:t>
          </a:r>
          <a:endParaRPr lang="en-US" sz="2300" kern="1200"/>
        </a:p>
      </dsp:txBody>
      <dsp:txXfrm>
        <a:off x="1437631" y="1556410"/>
        <a:ext cx="9077968" cy="1244702"/>
      </dsp:txXfrm>
    </dsp:sp>
    <dsp:sp modelId="{B5FC699F-8E0C-4131-802E-4C73A7402D79}">
      <dsp:nvSpPr>
        <dsp:cNvPr id="0" name=""/>
        <dsp:cNvSpPr/>
      </dsp:nvSpPr>
      <dsp:spPr>
        <a:xfrm>
          <a:off x="0" y="3112289"/>
          <a:ext cx="10515600" cy="1244702"/>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58A8469-2234-419B-9743-D24A49DCD0B9}">
      <dsp:nvSpPr>
        <dsp:cNvPr id="0" name=""/>
        <dsp:cNvSpPr/>
      </dsp:nvSpPr>
      <dsp:spPr>
        <a:xfrm>
          <a:off x="376522" y="3392347"/>
          <a:ext cx="684586" cy="68458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FC0B942-BC03-4A97-88C5-1EE1CE43485D}">
      <dsp:nvSpPr>
        <dsp:cNvPr id="0" name=""/>
        <dsp:cNvSpPr/>
      </dsp:nvSpPr>
      <dsp:spPr>
        <a:xfrm>
          <a:off x="1437631" y="3112289"/>
          <a:ext cx="9077968" cy="12447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731" tIns="131731" rIns="131731" bIns="131731" numCol="1" spcCol="1270" anchor="ctr" anchorCtr="0">
          <a:noAutofit/>
        </a:bodyPr>
        <a:lstStyle/>
        <a:p>
          <a:pPr marL="0" lvl="0" indent="0" algn="l" defTabSz="1022350">
            <a:lnSpc>
              <a:spcPct val="90000"/>
            </a:lnSpc>
            <a:spcBef>
              <a:spcPct val="0"/>
            </a:spcBef>
            <a:spcAft>
              <a:spcPct val="35000"/>
            </a:spcAft>
            <a:buNone/>
          </a:pPr>
          <a:r>
            <a:rPr lang="en-US" sz="2300" b="0" i="0" kern="1200"/>
            <a:t>Hybrid approaches that combine CSR and SSR are also becoming more common, allowing developers to leverage the best aspects of both rendering methods.</a:t>
          </a:r>
          <a:endParaRPr lang="en-US" sz="2300" kern="1200"/>
        </a:p>
      </dsp:txBody>
      <dsp:txXfrm>
        <a:off x="1437631" y="3112289"/>
        <a:ext cx="9077968" cy="1244702"/>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6.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DCB28C-F269-4CF9-6174-45807E7AB57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L"/>
          </a:p>
        </p:txBody>
      </p:sp>
      <p:sp>
        <p:nvSpPr>
          <p:cNvPr id="3" name="Subtitle 2">
            <a:extLst>
              <a:ext uri="{FF2B5EF4-FFF2-40B4-BE49-F238E27FC236}">
                <a16:creationId xmlns:a16="http://schemas.microsoft.com/office/drawing/2014/main" id="{73E927D7-0FE5-22A2-2E84-4B19B11198D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L"/>
          </a:p>
        </p:txBody>
      </p:sp>
      <p:sp>
        <p:nvSpPr>
          <p:cNvPr id="4" name="Date Placeholder 3">
            <a:extLst>
              <a:ext uri="{FF2B5EF4-FFF2-40B4-BE49-F238E27FC236}">
                <a16:creationId xmlns:a16="http://schemas.microsoft.com/office/drawing/2014/main" id="{A29C0DE7-0DE8-FCE3-879D-8F235FC1A8ED}"/>
              </a:ext>
            </a:extLst>
          </p:cNvPr>
          <p:cNvSpPr>
            <a:spLocks noGrp="1"/>
          </p:cNvSpPr>
          <p:nvPr>
            <p:ph type="dt" sz="half" idx="10"/>
          </p:nvPr>
        </p:nvSpPr>
        <p:spPr/>
        <p:txBody>
          <a:bodyPr/>
          <a:lstStyle/>
          <a:p>
            <a:fld id="{CB0399F5-7297-CE47-8C2F-0661FE09A915}" type="datetimeFigureOut">
              <a:rPr lang="en-IL" smtClean="0"/>
              <a:t>23/08/2023</a:t>
            </a:fld>
            <a:endParaRPr lang="en-IL"/>
          </a:p>
        </p:txBody>
      </p:sp>
      <p:sp>
        <p:nvSpPr>
          <p:cNvPr id="5" name="Footer Placeholder 4">
            <a:extLst>
              <a:ext uri="{FF2B5EF4-FFF2-40B4-BE49-F238E27FC236}">
                <a16:creationId xmlns:a16="http://schemas.microsoft.com/office/drawing/2014/main" id="{F5939579-8127-8C76-CAD6-9E01E60B10B7}"/>
              </a:ext>
            </a:extLst>
          </p:cNvPr>
          <p:cNvSpPr>
            <a:spLocks noGrp="1"/>
          </p:cNvSpPr>
          <p:nvPr>
            <p:ph type="ftr" sz="quarter" idx="11"/>
          </p:nvPr>
        </p:nvSpPr>
        <p:spPr/>
        <p:txBody>
          <a:bodyPr/>
          <a:lstStyle/>
          <a:p>
            <a:endParaRPr lang="en-IL"/>
          </a:p>
        </p:txBody>
      </p:sp>
      <p:sp>
        <p:nvSpPr>
          <p:cNvPr id="6" name="Slide Number Placeholder 5">
            <a:extLst>
              <a:ext uri="{FF2B5EF4-FFF2-40B4-BE49-F238E27FC236}">
                <a16:creationId xmlns:a16="http://schemas.microsoft.com/office/drawing/2014/main" id="{16BC8056-08B5-F1E0-645C-36EE2BCE7F8E}"/>
              </a:ext>
            </a:extLst>
          </p:cNvPr>
          <p:cNvSpPr>
            <a:spLocks noGrp="1"/>
          </p:cNvSpPr>
          <p:nvPr>
            <p:ph type="sldNum" sz="quarter" idx="12"/>
          </p:nvPr>
        </p:nvSpPr>
        <p:spPr/>
        <p:txBody>
          <a:bodyPr/>
          <a:lstStyle/>
          <a:p>
            <a:fld id="{A6E1085C-9B01-0A46-BC43-8DC3AAC0C3E0}" type="slidenum">
              <a:rPr lang="en-IL" smtClean="0"/>
              <a:t>‹#›</a:t>
            </a:fld>
            <a:endParaRPr lang="en-IL"/>
          </a:p>
        </p:txBody>
      </p:sp>
    </p:spTree>
    <p:extLst>
      <p:ext uri="{BB962C8B-B14F-4D97-AF65-F5344CB8AC3E}">
        <p14:creationId xmlns:p14="http://schemas.microsoft.com/office/powerpoint/2010/main" val="39329270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961B0-1397-C33F-3712-0D26247F28C2}"/>
              </a:ext>
            </a:extLst>
          </p:cNvPr>
          <p:cNvSpPr>
            <a:spLocks noGrp="1"/>
          </p:cNvSpPr>
          <p:nvPr>
            <p:ph type="title"/>
          </p:nvPr>
        </p:nvSpPr>
        <p:spPr/>
        <p:txBody>
          <a:bodyPr/>
          <a:lstStyle/>
          <a:p>
            <a:r>
              <a:rPr lang="en-US"/>
              <a:t>Click to edit Master title style</a:t>
            </a:r>
            <a:endParaRPr lang="en-IL"/>
          </a:p>
        </p:txBody>
      </p:sp>
      <p:sp>
        <p:nvSpPr>
          <p:cNvPr id="3" name="Vertical Text Placeholder 2">
            <a:extLst>
              <a:ext uri="{FF2B5EF4-FFF2-40B4-BE49-F238E27FC236}">
                <a16:creationId xmlns:a16="http://schemas.microsoft.com/office/drawing/2014/main" id="{600FBAE8-E4EB-2DBB-0651-DD8CA18D179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Date Placeholder 3">
            <a:extLst>
              <a:ext uri="{FF2B5EF4-FFF2-40B4-BE49-F238E27FC236}">
                <a16:creationId xmlns:a16="http://schemas.microsoft.com/office/drawing/2014/main" id="{7598A2E8-0433-CC48-FB91-034370C2FCDF}"/>
              </a:ext>
            </a:extLst>
          </p:cNvPr>
          <p:cNvSpPr>
            <a:spLocks noGrp="1"/>
          </p:cNvSpPr>
          <p:nvPr>
            <p:ph type="dt" sz="half" idx="10"/>
          </p:nvPr>
        </p:nvSpPr>
        <p:spPr/>
        <p:txBody>
          <a:bodyPr/>
          <a:lstStyle/>
          <a:p>
            <a:fld id="{CB0399F5-7297-CE47-8C2F-0661FE09A915}" type="datetimeFigureOut">
              <a:rPr lang="en-IL" smtClean="0"/>
              <a:t>23/08/2023</a:t>
            </a:fld>
            <a:endParaRPr lang="en-IL"/>
          </a:p>
        </p:txBody>
      </p:sp>
      <p:sp>
        <p:nvSpPr>
          <p:cNvPr id="5" name="Footer Placeholder 4">
            <a:extLst>
              <a:ext uri="{FF2B5EF4-FFF2-40B4-BE49-F238E27FC236}">
                <a16:creationId xmlns:a16="http://schemas.microsoft.com/office/drawing/2014/main" id="{E1C22615-ECEE-AEAD-5D98-A84F72685586}"/>
              </a:ext>
            </a:extLst>
          </p:cNvPr>
          <p:cNvSpPr>
            <a:spLocks noGrp="1"/>
          </p:cNvSpPr>
          <p:nvPr>
            <p:ph type="ftr" sz="quarter" idx="11"/>
          </p:nvPr>
        </p:nvSpPr>
        <p:spPr/>
        <p:txBody>
          <a:bodyPr/>
          <a:lstStyle/>
          <a:p>
            <a:endParaRPr lang="en-IL"/>
          </a:p>
        </p:txBody>
      </p:sp>
      <p:sp>
        <p:nvSpPr>
          <p:cNvPr id="6" name="Slide Number Placeholder 5">
            <a:extLst>
              <a:ext uri="{FF2B5EF4-FFF2-40B4-BE49-F238E27FC236}">
                <a16:creationId xmlns:a16="http://schemas.microsoft.com/office/drawing/2014/main" id="{40DD0FFE-22C5-05BF-CFBA-E78AEE283418}"/>
              </a:ext>
            </a:extLst>
          </p:cNvPr>
          <p:cNvSpPr>
            <a:spLocks noGrp="1"/>
          </p:cNvSpPr>
          <p:nvPr>
            <p:ph type="sldNum" sz="quarter" idx="12"/>
          </p:nvPr>
        </p:nvSpPr>
        <p:spPr/>
        <p:txBody>
          <a:bodyPr/>
          <a:lstStyle/>
          <a:p>
            <a:fld id="{A6E1085C-9B01-0A46-BC43-8DC3AAC0C3E0}" type="slidenum">
              <a:rPr lang="en-IL" smtClean="0"/>
              <a:t>‹#›</a:t>
            </a:fld>
            <a:endParaRPr lang="en-IL"/>
          </a:p>
        </p:txBody>
      </p:sp>
    </p:spTree>
    <p:extLst>
      <p:ext uri="{BB962C8B-B14F-4D97-AF65-F5344CB8AC3E}">
        <p14:creationId xmlns:p14="http://schemas.microsoft.com/office/powerpoint/2010/main" val="40577326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6658441-135D-09F6-F505-FDC9C5B475A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L"/>
          </a:p>
        </p:txBody>
      </p:sp>
      <p:sp>
        <p:nvSpPr>
          <p:cNvPr id="3" name="Vertical Text Placeholder 2">
            <a:extLst>
              <a:ext uri="{FF2B5EF4-FFF2-40B4-BE49-F238E27FC236}">
                <a16:creationId xmlns:a16="http://schemas.microsoft.com/office/drawing/2014/main" id="{808CA39F-E9F2-B5F3-9B99-E5648F27F1D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Date Placeholder 3">
            <a:extLst>
              <a:ext uri="{FF2B5EF4-FFF2-40B4-BE49-F238E27FC236}">
                <a16:creationId xmlns:a16="http://schemas.microsoft.com/office/drawing/2014/main" id="{57150909-3E3C-39FC-1AB6-7AAD4E666285}"/>
              </a:ext>
            </a:extLst>
          </p:cNvPr>
          <p:cNvSpPr>
            <a:spLocks noGrp="1"/>
          </p:cNvSpPr>
          <p:nvPr>
            <p:ph type="dt" sz="half" idx="10"/>
          </p:nvPr>
        </p:nvSpPr>
        <p:spPr/>
        <p:txBody>
          <a:bodyPr/>
          <a:lstStyle/>
          <a:p>
            <a:fld id="{CB0399F5-7297-CE47-8C2F-0661FE09A915}" type="datetimeFigureOut">
              <a:rPr lang="en-IL" smtClean="0"/>
              <a:t>23/08/2023</a:t>
            </a:fld>
            <a:endParaRPr lang="en-IL"/>
          </a:p>
        </p:txBody>
      </p:sp>
      <p:sp>
        <p:nvSpPr>
          <p:cNvPr id="5" name="Footer Placeholder 4">
            <a:extLst>
              <a:ext uri="{FF2B5EF4-FFF2-40B4-BE49-F238E27FC236}">
                <a16:creationId xmlns:a16="http://schemas.microsoft.com/office/drawing/2014/main" id="{BA81DC99-20EA-06DA-DA06-BD9F027BFE4E}"/>
              </a:ext>
            </a:extLst>
          </p:cNvPr>
          <p:cNvSpPr>
            <a:spLocks noGrp="1"/>
          </p:cNvSpPr>
          <p:nvPr>
            <p:ph type="ftr" sz="quarter" idx="11"/>
          </p:nvPr>
        </p:nvSpPr>
        <p:spPr/>
        <p:txBody>
          <a:bodyPr/>
          <a:lstStyle/>
          <a:p>
            <a:endParaRPr lang="en-IL"/>
          </a:p>
        </p:txBody>
      </p:sp>
      <p:sp>
        <p:nvSpPr>
          <p:cNvPr id="6" name="Slide Number Placeholder 5">
            <a:extLst>
              <a:ext uri="{FF2B5EF4-FFF2-40B4-BE49-F238E27FC236}">
                <a16:creationId xmlns:a16="http://schemas.microsoft.com/office/drawing/2014/main" id="{E4331BCA-105C-C3BE-59F2-2B25A3D68BAF}"/>
              </a:ext>
            </a:extLst>
          </p:cNvPr>
          <p:cNvSpPr>
            <a:spLocks noGrp="1"/>
          </p:cNvSpPr>
          <p:nvPr>
            <p:ph type="sldNum" sz="quarter" idx="12"/>
          </p:nvPr>
        </p:nvSpPr>
        <p:spPr/>
        <p:txBody>
          <a:bodyPr/>
          <a:lstStyle/>
          <a:p>
            <a:fld id="{A6E1085C-9B01-0A46-BC43-8DC3AAC0C3E0}" type="slidenum">
              <a:rPr lang="en-IL" smtClean="0"/>
              <a:t>‹#›</a:t>
            </a:fld>
            <a:endParaRPr lang="en-IL"/>
          </a:p>
        </p:txBody>
      </p:sp>
    </p:spTree>
    <p:extLst>
      <p:ext uri="{BB962C8B-B14F-4D97-AF65-F5344CB8AC3E}">
        <p14:creationId xmlns:p14="http://schemas.microsoft.com/office/powerpoint/2010/main" val="9254991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A41B02-F641-BE43-4021-238A84BE0D2F}"/>
              </a:ext>
            </a:extLst>
          </p:cNvPr>
          <p:cNvSpPr>
            <a:spLocks noGrp="1"/>
          </p:cNvSpPr>
          <p:nvPr>
            <p:ph type="title"/>
          </p:nvPr>
        </p:nvSpPr>
        <p:spPr/>
        <p:txBody>
          <a:bodyPr/>
          <a:lstStyle/>
          <a:p>
            <a:r>
              <a:rPr lang="en-US"/>
              <a:t>Click to edit Master title style</a:t>
            </a:r>
            <a:endParaRPr lang="en-IL"/>
          </a:p>
        </p:txBody>
      </p:sp>
      <p:sp>
        <p:nvSpPr>
          <p:cNvPr id="3" name="Content Placeholder 2">
            <a:extLst>
              <a:ext uri="{FF2B5EF4-FFF2-40B4-BE49-F238E27FC236}">
                <a16:creationId xmlns:a16="http://schemas.microsoft.com/office/drawing/2014/main" id="{3E08C04A-49D3-43D7-1D70-0FEA98C4B6F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Date Placeholder 3">
            <a:extLst>
              <a:ext uri="{FF2B5EF4-FFF2-40B4-BE49-F238E27FC236}">
                <a16:creationId xmlns:a16="http://schemas.microsoft.com/office/drawing/2014/main" id="{E49E0DAF-531E-DD57-1EF3-211871F8C896}"/>
              </a:ext>
            </a:extLst>
          </p:cNvPr>
          <p:cNvSpPr>
            <a:spLocks noGrp="1"/>
          </p:cNvSpPr>
          <p:nvPr>
            <p:ph type="dt" sz="half" idx="10"/>
          </p:nvPr>
        </p:nvSpPr>
        <p:spPr/>
        <p:txBody>
          <a:bodyPr/>
          <a:lstStyle/>
          <a:p>
            <a:fld id="{CB0399F5-7297-CE47-8C2F-0661FE09A915}" type="datetimeFigureOut">
              <a:rPr lang="en-IL" smtClean="0"/>
              <a:t>23/08/2023</a:t>
            </a:fld>
            <a:endParaRPr lang="en-IL"/>
          </a:p>
        </p:txBody>
      </p:sp>
      <p:sp>
        <p:nvSpPr>
          <p:cNvPr id="5" name="Footer Placeholder 4">
            <a:extLst>
              <a:ext uri="{FF2B5EF4-FFF2-40B4-BE49-F238E27FC236}">
                <a16:creationId xmlns:a16="http://schemas.microsoft.com/office/drawing/2014/main" id="{97596AD8-77F7-6BD9-0B01-B955BD783636}"/>
              </a:ext>
            </a:extLst>
          </p:cNvPr>
          <p:cNvSpPr>
            <a:spLocks noGrp="1"/>
          </p:cNvSpPr>
          <p:nvPr>
            <p:ph type="ftr" sz="quarter" idx="11"/>
          </p:nvPr>
        </p:nvSpPr>
        <p:spPr/>
        <p:txBody>
          <a:bodyPr/>
          <a:lstStyle/>
          <a:p>
            <a:endParaRPr lang="en-IL"/>
          </a:p>
        </p:txBody>
      </p:sp>
      <p:sp>
        <p:nvSpPr>
          <p:cNvPr id="6" name="Slide Number Placeholder 5">
            <a:extLst>
              <a:ext uri="{FF2B5EF4-FFF2-40B4-BE49-F238E27FC236}">
                <a16:creationId xmlns:a16="http://schemas.microsoft.com/office/drawing/2014/main" id="{A7E932B5-D149-3D8D-1ECA-87F7C87F6C1D}"/>
              </a:ext>
            </a:extLst>
          </p:cNvPr>
          <p:cNvSpPr>
            <a:spLocks noGrp="1"/>
          </p:cNvSpPr>
          <p:nvPr>
            <p:ph type="sldNum" sz="quarter" idx="12"/>
          </p:nvPr>
        </p:nvSpPr>
        <p:spPr/>
        <p:txBody>
          <a:bodyPr/>
          <a:lstStyle/>
          <a:p>
            <a:fld id="{A6E1085C-9B01-0A46-BC43-8DC3AAC0C3E0}" type="slidenum">
              <a:rPr lang="en-IL" smtClean="0"/>
              <a:t>‹#›</a:t>
            </a:fld>
            <a:endParaRPr lang="en-IL"/>
          </a:p>
        </p:txBody>
      </p:sp>
    </p:spTree>
    <p:extLst>
      <p:ext uri="{BB962C8B-B14F-4D97-AF65-F5344CB8AC3E}">
        <p14:creationId xmlns:p14="http://schemas.microsoft.com/office/powerpoint/2010/main" val="22133155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3AB441-A8A1-CF83-BD09-2200462B1E7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L"/>
          </a:p>
        </p:txBody>
      </p:sp>
      <p:sp>
        <p:nvSpPr>
          <p:cNvPr id="3" name="Text Placeholder 2">
            <a:extLst>
              <a:ext uri="{FF2B5EF4-FFF2-40B4-BE49-F238E27FC236}">
                <a16:creationId xmlns:a16="http://schemas.microsoft.com/office/drawing/2014/main" id="{C9840447-1957-30BF-E188-277CD88F5BC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E5CE417-E8C9-A18F-4D45-06BE2383F4E0}"/>
              </a:ext>
            </a:extLst>
          </p:cNvPr>
          <p:cNvSpPr>
            <a:spLocks noGrp="1"/>
          </p:cNvSpPr>
          <p:nvPr>
            <p:ph type="dt" sz="half" idx="10"/>
          </p:nvPr>
        </p:nvSpPr>
        <p:spPr/>
        <p:txBody>
          <a:bodyPr/>
          <a:lstStyle/>
          <a:p>
            <a:fld id="{CB0399F5-7297-CE47-8C2F-0661FE09A915}" type="datetimeFigureOut">
              <a:rPr lang="en-IL" smtClean="0"/>
              <a:t>23/08/2023</a:t>
            </a:fld>
            <a:endParaRPr lang="en-IL"/>
          </a:p>
        </p:txBody>
      </p:sp>
      <p:sp>
        <p:nvSpPr>
          <p:cNvPr id="5" name="Footer Placeholder 4">
            <a:extLst>
              <a:ext uri="{FF2B5EF4-FFF2-40B4-BE49-F238E27FC236}">
                <a16:creationId xmlns:a16="http://schemas.microsoft.com/office/drawing/2014/main" id="{AA1F77AE-696C-B86A-E0D2-955FC7005F76}"/>
              </a:ext>
            </a:extLst>
          </p:cNvPr>
          <p:cNvSpPr>
            <a:spLocks noGrp="1"/>
          </p:cNvSpPr>
          <p:nvPr>
            <p:ph type="ftr" sz="quarter" idx="11"/>
          </p:nvPr>
        </p:nvSpPr>
        <p:spPr/>
        <p:txBody>
          <a:bodyPr/>
          <a:lstStyle/>
          <a:p>
            <a:endParaRPr lang="en-IL"/>
          </a:p>
        </p:txBody>
      </p:sp>
      <p:sp>
        <p:nvSpPr>
          <p:cNvPr id="6" name="Slide Number Placeholder 5">
            <a:extLst>
              <a:ext uri="{FF2B5EF4-FFF2-40B4-BE49-F238E27FC236}">
                <a16:creationId xmlns:a16="http://schemas.microsoft.com/office/drawing/2014/main" id="{9346A836-BBBB-7834-CAC4-9EB9B944FCFC}"/>
              </a:ext>
            </a:extLst>
          </p:cNvPr>
          <p:cNvSpPr>
            <a:spLocks noGrp="1"/>
          </p:cNvSpPr>
          <p:nvPr>
            <p:ph type="sldNum" sz="quarter" idx="12"/>
          </p:nvPr>
        </p:nvSpPr>
        <p:spPr/>
        <p:txBody>
          <a:bodyPr/>
          <a:lstStyle/>
          <a:p>
            <a:fld id="{A6E1085C-9B01-0A46-BC43-8DC3AAC0C3E0}" type="slidenum">
              <a:rPr lang="en-IL" smtClean="0"/>
              <a:t>‹#›</a:t>
            </a:fld>
            <a:endParaRPr lang="en-IL"/>
          </a:p>
        </p:txBody>
      </p:sp>
    </p:spTree>
    <p:extLst>
      <p:ext uri="{BB962C8B-B14F-4D97-AF65-F5344CB8AC3E}">
        <p14:creationId xmlns:p14="http://schemas.microsoft.com/office/powerpoint/2010/main" val="381817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4C8797-6567-5FC4-8A80-F105CF2F331E}"/>
              </a:ext>
            </a:extLst>
          </p:cNvPr>
          <p:cNvSpPr>
            <a:spLocks noGrp="1"/>
          </p:cNvSpPr>
          <p:nvPr>
            <p:ph type="title"/>
          </p:nvPr>
        </p:nvSpPr>
        <p:spPr/>
        <p:txBody>
          <a:bodyPr/>
          <a:lstStyle/>
          <a:p>
            <a:r>
              <a:rPr lang="en-US"/>
              <a:t>Click to edit Master title style</a:t>
            </a:r>
            <a:endParaRPr lang="en-IL"/>
          </a:p>
        </p:txBody>
      </p:sp>
      <p:sp>
        <p:nvSpPr>
          <p:cNvPr id="3" name="Content Placeholder 2">
            <a:extLst>
              <a:ext uri="{FF2B5EF4-FFF2-40B4-BE49-F238E27FC236}">
                <a16:creationId xmlns:a16="http://schemas.microsoft.com/office/drawing/2014/main" id="{9EBF239B-ED61-6BB7-CF51-D952C92F98B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Content Placeholder 3">
            <a:extLst>
              <a:ext uri="{FF2B5EF4-FFF2-40B4-BE49-F238E27FC236}">
                <a16:creationId xmlns:a16="http://schemas.microsoft.com/office/drawing/2014/main" id="{BAF81502-5E33-D403-6AE2-35C497EDFB4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5" name="Date Placeholder 4">
            <a:extLst>
              <a:ext uri="{FF2B5EF4-FFF2-40B4-BE49-F238E27FC236}">
                <a16:creationId xmlns:a16="http://schemas.microsoft.com/office/drawing/2014/main" id="{23DDFA7A-D6E3-DBEF-3971-D4F660A84365}"/>
              </a:ext>
            </a:extLst>
          </p:cNvPr>
          <p:cNvSpPr>
            <a:spLocks noGrp="1"/>
          </p:cNvSpPr>
          <p:nvPr>
            <p:ph type="dt" sz="half" idx="10"/>
          </p:nvPr>
        </p:nvSpPr>
        <p:spPr/>
        <p:txBody>
          <a:bodyPr/>
          <a:lstStyle/>
          <a:p>
            <a:fld id="{CB0399F5-7297-CE47-8C2F-0661FE09A915}" type="datetimeFigureOut">
              <a:rPr lang="en-IL" smtClean="0"/>
              <a:t>23/08/2023</a:t>
            </a:fld>
            <a:endParaRPr lang="en-IL"/>
          </a:p>
        </p:txBody>
      </p:sp>
      <p:sp>
        <p:nvSpPr>
          <p:cNvPr id="6" name="Footer Placeholder 5">
            <a:extLst>
              <a:ext uri="{FF2B5EF4-FFF2-40B4-BE49-F238E27FC236}">
                <a16:creationId xmlns:a16="http://schemas.microsoft.com/office/drawing/2014/main" id="{6F358B3E-1A65-A0ED-0B69-27CE8574D49D}"/>
              </a:ext>
            </a:extLst>
          </p:cNvPr>
          <p:cNvSpPr>
            <a:spLocks noGrp="1"/>
          </p:cNvSpPr>
          <p:nvPr>
            <p:ph type="ftr" sz="quarter" idx="11"/>
          </p:nvPr>
        </p:nvSpPr>
        <p:spPr/>
        <p:txBody>
          <a:bodyPr/>
          <a:lstStyle/>
          <a:p>
            <a:endParaRPr lang="en-IL"/>
          </a:p>
        </p:txBody>
      </p:sp>
      <p:sp>
        <p:nvSpPr>
          <p:cNvPr id="7" name="Slide Number Placeholder 6">
            <a:extLst>
              <a:ext uri="{FF2B5EF4-FFF2-40B4-BE49-F238E27FC236}">
                <a16:creationId xmlns:a16="http://schemas.microsoft.com/office/drawing/2014/main" id="{05A50955-8560-0EC0-C9CD-DEF02F287EEC}"/>
              </a:ext>
            </a:extLst>
          </p:cNvPr>
          <p:cNvSpPr>
            <a:spLocks noGrp="1"/>
          </p:cNvSpPr>
          <p:nvPr>
            <p:ph type="sldNum" sz="quarter" idx="12"/>
          </p:nvPr>
        </p:nvSpPr>
        <p:spPr/>
        <p:txBody>
          <a:bodyPr/>
          <a:lstStyle/>
          <a:p>
            <a:fld id="{A6E1085C-9B01-0A46-BC43-8DC3AAC0C3E0}" type="slidenum">
              <a:rPr lang="en-IL" smtClean="0"/>
              <a:t>‹#›</a:t>
            </a:fld>
            <a:endParaRPr lang="en-IL"/>
          </a:p>
        </p:txBody>
      </p:sp>
    </p:spTree>
    <p:extLst>
      <p:ext uri="{BB962C8B-B14F-4D97-AF65-F5344CB8AC3E}">
        <p14:creationId xmlns:p14="http://schemas.microsoft.com/office/powerpoint/2010/main" val="16804399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74D681-E7B7-618B-F69B-044DD27EFDCC}"/>
              </a:ext>
            </a:extLst>
          </p:cNvPr>
          <p:cNvSpPr>
            <a:spLocks noGrp="1"/>
          </p:cNvSpPr>
          <p:nvPr>
            <p:ph type="title"/>
          </p:nvPr>
        </p:nvSpPr>
        <p:spPr>
          <a:xfrm>
            <a:off x="839788" y="365125"/>
            <a:ext cx="10515600" cy="1325563"/>
          </a:xfrm>
        </p:spPr>
        <p:txBody>
          <a:bodyPr/>
          <a:lstStyle/>
          <a:p>
            <a:r>
              <a:rPr lang="en-US"/>
              <a:t>Click to edit Master title style</a:t>
            </a:r>
            <a:endParaRPr lang="en-IL"/>
          </a:p>
        </p:txBody>
      </p:sp>
      <p:sp>
        <p:nvSpPr>
          <p:cNvPr id="3" name="Text Placeholder 2">
            <a:extLst>
              <a:ext uri="{FF2B5EF4-FFF2-40B4-BE49-F238E27FC236}">
                <a16:creationId xmlns:a16="http://schemas.microsoft.com/office/drawing/2014/main" id="{84513F2E-846C-00D0-E9A1-91245CFCBAE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F82437C-673C-4383-1246-B6AE9A380C3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5" name="Text Placeholder 4">
            <a:extLst>
              <a:ext uri="{FF2B5EF4-FFF2-40B4-BE49-F238E27FC236}">
                <a16:creationId xmlns:a16="http://schemas.microsoft.com/office/drawing/2014/main" id="{6C9405C7-AFED-60F1-8377-A8534DBFE87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D55ABB2-2FF0-5E17-06AF-8EE842B91C9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7" name="Date Placeholder 6">
            <a:extLst>
              <a:ext uri="{FF2B5EF4-FFF2-40B4-BE49-F238E27FC236}">
                <a16:creationId xmlns:a16="http://schemas.microsoft.com/office/drawing/2014/main" id="{03C28E35-735A-2CD9-98C6-349B1C834079}"/>
              </a:ext>
            </a:extLst>
          </p:cNvPr>
          <p:cNvSpPr>
            <a:spLocks noGrp="1"/>
          </p:cNvSpPr>
          <p:nvPr>
            <p:ph type="dt" sz="half" idx="10"/>
          </p:nvPr>
        </p:nvSpPr>
        <p:spPr/>
        <p:txBody>
          <a:bodyPr/>
          <a:lstStyle/>
          <a:p>
            <a:fld id="{CB0399F5-7297-CE47-8C2F-0661FE09A915}" type="datetimeFigureOut">
              <a:rPr lang="en-IL" smtClean="0"/>
              <a:t>23/08/2023</a:t>
            </a:fld>
            <a:endParaRPr lang="en-IL"/>
          </a:p>
        </p:txBody>
      </p:sp>
      <p:sp>
        <p:nvSpPr>
          <p:cNvPr id="8" name="Footer Placeholder 7">
            <a:extLst>
              <a:ext uri="{FF2B5EF4-FFF2-40B4-BE49-F238E27FC236}">
                <a16:creationId xmlns:a16="http://schemas.microsoft.com/office/drawing/2014/main" id="{5782ABB9-8520-1631-BA0C-323025949920}"/>
              </a:ext>
            </a:extLst>
          </p:cNvPr>
          <p:cNvSpPr>
            <a:spLocks noGrp="1"/>
          </p:cNvSpPr>
          <p:nvPr>
            <p:ph type="ftr" sz="quarter" idx="11"/>
          </p:nvPr>
        </p:nvSpPr>
        <p:spPr/>
        <p:txBody>
          <a:bodyPr/>
          <a:lstStyle/>
          <a:p>
            <a:endParaRPr lang="en-IL"/>
          </a:p>
        </p:txBody>
      </p:sp>
      <p:sp>
        <p:nvSpPr>
          <p:cNvPr id="9" name="Slide Number Placeholder 8">
            <a:extLst>
              <a:ext uri="{FF2B5EF4-FFF2-40B4-BE49-F238E27FC236}">
                <a16:creationId xmlns:a16="http://schemas.microsoft.com/office/drawing/2014/main" id="{94958DDC-C0B9-5731-02F4-C24FBEDFEDAB}"/>
              </a:ext>
            </a:extLst>
          </p:cNvPr>
          <p:cNvSpPr>
            <a:spLocks noGrp="1"/>
          </p:cNvSpPr>
          <p:nvPr>
            <p:ph type="sldNum" sz="quarter" idx="12"/>
          </p:nvPr>
        </p:nvSpPr>
        <p:spPr/>
        <p:txBody>
          <a:bodyPr/>
          <a:lstStyle/>
          <a:p>
            <a:fld id="{A6E1085C-9B01-0A46-BC43-8DC3AAC0C3E0}" type="slidenum">
              <a:rPr lang="en-IL" smtClean="0"/>
              <a:t>‹#›</a:t>
            </a:fld>
            <a:endParaRPr lang="en-IL"/>
          </a:p>
        </p:txBody>
      </p:sp>
    </p:spTree>
    <p:extLst>
      <p:ext uri="{BB962C8B-B14F-4D97-AF65-F5344CB8AC3E}">
        <p14:creationId xmlns:p14="http://schemas.microsoft.com/office/powerpoint/2010/main" val="35734953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D7268A-90E1-1BD3-A972-D66E9E8002DB}"/>
              </a:ext>
            </a:extLst>
          </p:cNvPr>
          <p:cNvSpPr>
            <a:spLocks noGrp="1"/>
          </p:cNvSpPr>
          <p:nvPr>
            <p:ph type="title"/>
          </p:nvPr>
        </p:nvSpPr>
        <p:spPr/>
        <p:txBody>
          <a:bodyPr/>
          <a:lstStyle/>
          <a:p>
            <a:r>
              <a:rPr lang="en-US"/>
              <a:t>Click to edit Master title style</a:t>
            </a:r>
            <a:endParaRPr lang="en-IL"/>
          </a:p>
        </p:txBody>
      </p:sp>
      <p:sp>
        <p:nvSpPr>
          <p:cNvPr id="3" name="Date Placeholder 2">
            <a:extLst>
              <a:ext uri="{FF2B5EF4-FFF2-40B4-BE49-F238E27FC236}">
                <a16:creationId xmlns:a16="http://schemas.microsoft.com/office/drawing/2014/main" id="{662B706B-EA12-80E0-65C9-85969EFCC3C1}"/>
              </a:ext>
            </a:extLst>
          </p:cNvPr>
          <p:cNvSpPr>
            <a:spLocks noGrp="1"/>
          </p:cNvSpPr>
          <p:nvPr>
            <p:ph type="dt" sz="half" idx="10"/>
          </p:nvPr>
        </p:nvSpPr>
        <p:spPr/>
        <p:txBody>
          <a:bodyPr/>
          <a:lstStyle/>
          <a:p>
            <a:fld id="{CB0399F5-7297-CE47-8C2F-0661FE09A915}" type="datetimeFigureOut">
              <a:rPr lang="en-IL" smtClean="0"/>
              <a:t>23/08/2023</a:t>
            </a:fld>
            <a:endParaRPr lang="en-IL"/>
          </a:p>
        </p:txBody>
      </p:sp>
      <p:sp>
        <p:nvSpPr>
          <p:cNvPr id="4" name="Footer Placeholder 3">
            <a:extLst>
              <a:ext uri="{FF2B5EF4-FFF2-40B4-BE49-F238E27FC236}">
                <a16:creationId xmlns:a16="http://schemas.microsoft.com/office/drawing/2014/main" id="{C864BBD8-7399-FBAC-E437-DC6F9D9787AE}"/>
              </a:ext>
            </a:extLst>
          </p:cNvPr>
          <p:cNvSpPr>
            <a:spLocks noGrp="1"/>
          </p:cNvSpPr>
          <p:nvPr>
            <p:ph type="ftr" sz="quarter" idx="11"/>
          </p:nvPr>
        </p:nvSpPr>
        <p:spPr/>
        <p:txBody>
          <a:bodyPr/>
          <a:lstStyle/>
          <a:p>
            <a:endParaRPr lang="en-IL"/>
          </a:p>
        </p:txBody>
      </p:sp>
      <p:sp>
        <p:nvSpPr>
          <p:cNvPr id="5" name="Slide Number Placeholder 4">
            <a:extLst>
              <a:ext uri="{FF2B5EF4-FFF2-40B4-BE49-F238E27FC236}">
                <a16:creationId xmlns:a16="http://schemas.microsoft.com/office/drawing/2014/main" id="{5737A378-3DE8-CA94-A9E6-7B64DD0AB64C}"/>
              </a:ext>
            </a:extLst>
          </p:cNvPr>
          <p:cNvSpPr>
            <a:spLocks noGrp="1"/>
          </p:cNvSpPr>
          <p:nvPr>
            <p:ph type="sldNum" sz="quarter" idx="12"/>
          </p:nvPr>
        </p:nvSpPr>
        <p:spPr/>
        <p:txBody>
          <a:bodyPr/>
          <a:lstStyle/>
          <a:p>
            <a:fld id="{A6E1085C-9B01-0A46-BC43-8DC3AAC0C3E0}" type="slidenum">
              <a:rPr lang="en-IL" smtClean="0"/>
              <a:t>‹#›</a:t>
            </a:fld>
            <a:endParaRPr lang="en-IL"/>
          </a:p>
        </p:txBody>
      </p:sp>
    </p:spTree>
    <p:extLst>
      <p:ext uri="{BB962C8B-B14F-4D97-AF65-F5344CB8AC3E}">
        <p14:creationId xmlns:p14="http://schemas.microsoft.com/office/powerpoint/2010/main" val="42862981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988E9A3-8C9A-CEA2-4062-BDDDFAA82A64}"/>
              </a:ext>
            </a:extLst>
          </p:cNvPr>
          <p:cNvSpPr>
            <a:spLocks noGrp="1"/>
          </p:cNvSpPr>
          <p:nvPr>
            <p:ph type="dt" sz="half" idx="10"/>
          </p:nvPr>
        </p:nvSpPr>
        <p:spPr/>
        <p:txBody>
          <a:bodyPr/>
          <a:lstStyle/>
          <a:p>
            <a:fld id="{CB0399F5-7297-CE47-8C2F-0661FE09A915}" type="datetimeFigureOut">
              <a:rPr lang="en-IL" smtClean="0"/>
              <a:t>23/08/2023</a:t>
            </a:fld>
            <a:endParaRPr lang="en-IL"/>
          </a:p>
        </p:txBody>
      </p:sp>
      <p:sp>
        <p:nvSpPr>
          <p:cNvPr id="3" name="Footer Placeholder 2">
            <a:extLst>
              <a:ext uri="{FF2B5EF4-FFF2-40B4-BE49-F238E27FC236}">
                <a16:creationId xmlns:a16="http://schemas.microsoft.com/office/drawing/2014/main" id="{6EE1BC72-69BA-7630-15BD-5787CB233302}"/>
              </a:ext>
            </a:extLst>
          </p:cNvPr>
          <p:cNvSpPr>
            <a:spLocks noGrp="1"/>
          </p:cNvSpPr>
          <p:nvPr>
            <p:ph type="ftr" sz="quarter" idx="11"/>
          </p:nvPr>
        </p:nvSpPr>
        <p:spPr/>
        <p:txBody>
          <a:bodyPr/>
          <a:lstStyle/>
          <a:p>
            <a:endParaRPr lang="en-IL"/>
          </a:p>
        </p:txBody>
      </p:sp>
      <p:sp>
        <p:nvSpPr>
          <p:cNvPr id="4" name="Slide Number Placeholder 3">
            <a:extLst>
              <a:ext uri="{FF2B5EF4-FFF2-40B4-BE49-F238E27FC236}">
                <a16:creationId xmlns:a16="http://schemas.microsoft.com/office/drawing/2014/main" id="{59665C4A-99BE-5062-E129-14F76E89F6E1}"/>
              </a:ext>
            </a:extLst>
          </p:cNvPr>
          <p:cNvSpPr>
            <a:spLocks noGrp="1"/>
          </p:cNvSpPr>
          <p:nvPr>
            <p:ph type="sldNum" sz="quarter" idx="12"/>
          </p:nvPr>
        </p:nvSpPr>
        <p:spPr/>
        <p:txBody>
          <a:bodyPr/>
          <a:lstStyle/>
          <a:p>
            <a:fld id="{A6E1085C-9B01-0A46-BC43-8DC3AAC0C3E0}" type="slidenum">
              <a:rPr lang="en-IL" smtClean="0"/>
              <a:t>‹#›</a:t>
            </a:fld>
            <a:endParaRPr lang="en-IL"/>
          </a:p>
        </p:txBody>
      </p:sp>
    </p:spTree>
    <p:extLst>
      <p:ext uri="{BB962C8B-B14F-4D97-AF65-F5344CB8AC3E}">
        <p14:creationId xmlns:p14="http://schemas.microsoft.com/office/powerpoint/2010/main" val="26778725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859CC9-6B11-A4C4-5724-44081685EFB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L"/>
          </a:p>
        </p:txBody>
      </p:sp>
      <p:sp>
        <p:nvSpPr>
          <p:cNvPr id="3" name="Content Placeholder 2">
            <a:extLst>
              <a:ext uri="{FF2B5EF4-FFF2-40B4-BE49-F238E27FC236}">
                <a16:creationId xmlns:a16="http://schemas.microsoft.com/office/drawing/2014/main" id="{C201FEC8-796D-5918-C238-D93D64EBA4F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Text Placeholder 3">
            <a:extLst>
              <a:ext uri="{FF2B5EF4-FFF2-40B4-BE49-F238E27FC236}">
                <a16:creationId xmlns:a16="http://schemas.microsoft.com/office/drawing/2014/main" id="{8A76B00B-5BCD-7C1E-6402-B3BCBE083AC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8261028-8E2C-2BA2-BE3A-68A5E6C1C48B}"/>
              </a:ext>
            </a:extLst>
          </p:cNvPr>
          <p:cNvSpPr>
            <a:spLocks noGrp="1"/>
          </p:cNvSpPr>
          <p:nvPr>
            <p:ph type="dt" sz="half" idx="10"/>
          </p:nvPr>
        </p:nvSpPr>
        <p:spPr/>
        <p:txBody>
          <a:bodyPr/>
          <a:lstStyle/>
          <a:p>
            <a:fld id="{CB0399F5-7297-CE47-8C2F-0661FE09A915}" type="datetimeFigureOut">
              <a:rPr lang="en-IL" smtClean="0"/>
              <a:t>23/08/2023</a:t>
            </a:fld>
            <a:endParaRPr lang="en-IL"/>
          </a:p>
        </p:txBody>
      </p:sp>
      <p:sp>
        <p:nvSpPr>
          <p:cNvPr id="6" name="Footer Placeholder 5">
            <a:extLst>
              <a:ext uri="{FF2B5EF4-FFF2-40B4-BE49-F238E27FC236}">
                <a16:creationId xmlns:a16="http://schemas.microsoft.com/office/drawing/2014/main" id="{2797FDD0-7601-9640-7DC5-634CC0B25469}"/>
              </a:ext>
            </a:extLst>
          </p:cNvPr>
          <p:cNvSpPr>
            <a:spLocks noGrp="1"/>
          </p:cNvSpPr>
          <p:nvPr>
            <p:ph type="ftr" sz="quarter" idx="11"/>
          </p:nvPr>
        </p:nvSpPr>
        <p:spPr/>
        <p:txBody>
          <a:bodyPr/>
          <a:lstStyle/>
          <a:p>
            <a:endParaRPr lang="en-IL"/>
          </a:p>
        </p:txBody>
      </p:sp>
      <p:sp>
        <p:nvSpPr>
          <p:cNvPr id="7" name="Slide Number Placeholder 6">
            <a:extLst>
              <a:ext uri="{FF2B5EF4-FFF2-40B4-BE49-F238E27FC236}">
                <a16:creationId xmlns:a16="http://schemas.microsoft.com/office/drawing/2014/main" id="{FE5830FD-F345-2683-192D-B2E19F07A4D5}"/>
              </a:ext>
            </a:extLst>
          </p:cNvPr>
          <p:cNvSpPr>
            <a:spLocks noGrp="1"/>
          </p:cNvSpPr>
          <p:nvPr>
            <p:ph type="sldNum" sz="quarter" idx="12"/>
          </p:nvPr>
        </p:nvSpPr>
        <p:spPr/>
        <p:txBody>
          <a:bodyPr/>
          <a:lstStyle/>
          <a:p>
            <a:fld id="{A6E1085C-9B01-0A46-BC43-8DC3AAC0C3E0}" type="slidenum">
              <a:rPr lang="en-IL" smtClean="0"/>
              <a:t>‹#›</a:t>
            </a:fld>
            <a:endParaRPr lang="en-IL"/>
          </a:p>
        </p:txBody>
      </p:sp>
    </p:spTree>
    <p:extLst>
      <p:ext uri="{BB962C8B-B14F-4D97-AF65-F5344CB8AC3E}">
        <p14:creationId xmlns:p14="http://schemas.microsoft.com/office/powerpoint/2010/main" val="30119867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538716-D76C-0C87-0382-0F793508F13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L"/>
          </a:p>
        </p:txBody>
      </p:sp>
      <p:sp>
        <p:nvSpPr>
          <p:cNvPr id="3" name="Picture Placeholder 2">
            <a:extLst>
              <a:ext uri="{FF2B5EF4-FFF2-40B4-BE49-F238E27FC236}">
                <a16:creationId xmlns:a16="http://schemas.microsoft.com/office/drawing/2014/main" id="{808EF4D1-A33C-63F6-3376-BF9D1E2CF1D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L"/>
          </a:p>
        </p:txBody>
      </p:sp>
      <p:sp>
        <p:nvSpPr>
          <p:cNvPr id="4" name="Text Placeholder 3">
            <a:extLst>
              <a:ext uri="{FF2B5EF4-FFF2-40B4-BE49-F238E27FC236}">
                <a16:creationId xmlns:a16="http://schemas.microsoft.com/office/drawing/2014/main" id="{B7326A31-55F5-041A-2530-E3A0997EB60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8C35B88-BBB6-000B-E40B-58871B06B097}"/>
              </a:ext>
            </a:extLst>
          </p:cNvPr>
          <p:cNvSpPr>
            <a:spLocks noGrp="1"/>
          </p:cNvSpPr>
          <p:nvPr>
            <p:ph type="dt" sz="half" idx="10"/>
          </p:nvPr>
        </p:nvSpPr>
        <p:spPr/>
        <p:txBody>
          <a:bodyPr/>
          <a:lstStyle/>
          <a:p>
            <a:fld id="{CB0399F5-7297-CE47-8C2F-0661FE09A915}" type="datetimeFigureOut">
              <a:rPr lang="en-IL" smtClean="0"/>
              <a:t>23/08/2023</a:t>
            </a:fld>
            <a:endParaRPr lang="en-IL"/>
          </a:p>
        </p:txBody>
      </p:sp>
      <p:sp>
        <p:nvSpPr>
          <p:cNvPr id="6" name="Footer Placeholder 5">
            <a:extLst>
              <a:ext uri="{FF2B5EF4-FFF2-40B4-BE49-F238E27FC236}">
                <a16:creationId xmlns:a16="http://schemas.microsoft.com/office/drawing/2014/main" id="{72FB181C-C03B-62BB-2429-8F0F739DDA43}"/>
              </a:ext>
            </a:extLst>
          </p:cNvPr>
          <p:cNvSpPr>
            <a:spLocks noGrp="1"/>
          </p:cNvSpPr>
          <p:nvPr>
            <p:ph type="ftr" sz="quarter" idx="11"/>
          </p:nvPr>
        </p:nvSpPr>
        <p:spPr/>
        <p:txBody>
          <a:bodyPr/>
          <a:lstStyle/>
          <a:p>
            <a:endParaRPr lang="en-IL"/>
          </a:p>
        </p:txBody>
      </p:sp>
      <p:sp>
        <p:nvSpPr>
          <p:cNvPr id="7" name="Slide Number Placeholder 6">
            <a:extLst>
              <a:ext uri="{FF2B5EF4-FFF2-40B4-BE49-F238E27FC236}">
                <a16:creationId xmlns:a16="http://schemas.microsoft.com/office/drawing/2014/main" id="{424B79DB-9340-5CEC-9E41-4A1962E52FB1}"/>
              </a:ext>
            </a:extLst>
          </p:cNvPr>
          <p:cNvSpPr>
            <a:spLocks noGrp="1"/>
          </p:cNvSpPr>
          <p:nvPr>
            <p:ph type="sldNum" sz="quarter" idx="12"/>
          </p:nvPr>
        </p:nvSpPr>
        <p:spPr/>
        <p:txBody>
          <a:bodyPr/>
          <a:lstStyle/>
          <a:p>
            <a:fld id="{A6E1085C-9B01-0A46-BC43-8DC3AAC0C3E0}" type="slidenum">
              <a:rPr lang="en-IL" smtClean="0"/>
              <a:t>‹#›</a:t>
            </a:fld>
            <a:endParaRPr lang="en-IL"/>
          </a:p>
        </p:txBody>
      </p:sp>
    </p:spTree>
    <p:extLst>
      <p:ext uri="{BB962C8B-B14F-4D97-AF65-F5344CB8AC3E}">
        <p14:creationId xmlns:p14="http://schemas.microsoft.com/office/powerpoint/2010/main" val="16561549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185656F-01C2-B0CF-DFDD-B483976B7E7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L"/>
          </a:p>
        </p:txBody>
      </p:sp>
      <p:sp>
        <p:nvSpPr>
          <p:cNvPr id="3" name="Text Placeholder 2">
            <a:extLst>
              <a:ext uri="{FF2B5EF4-FFF2-40B4-BE49-F238E27FC236}">
                <a16:creationId xmlns:a16="http://schemas.microsoft.com/office/drawing/2014/main" id="{5712986B-702E-17BE-81B6-05C2BABD132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Date Placeholder 3">
            <a:extLst>
              <a:ext uri="{FF2B5EF4-FFF2-40B4-BE49-F238E27FC236}">
                <a16:creationId xmlns:a16="http://schemas.microsoft.com/office/drawing/2014/main" id="{5158EAB9-BBB2-BDD5-6583-79321A26953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B0399F5-7297-CE47-8C2F-0661FE09A915}" type="datetimeFigureOut">
              <a:rPr lang="en-IL" smtClean="0"/>
              <a:t>23/08/2023</a:t>
            </a:fld>
            <a:endParaRPr lang="en-IL"/>
          </a:p>
        </p:txBody>
      </p:sp>
      <p:sp>
        <p:nvSpPr>
          <p:cNvPr id="5" name="Footer Placeholder 4">
            <a:extLst>
              <a:ext uri="{FF2B5EF4-FFF2-40B4-BE49-F238E27FC236}">
                <a16:creationId xmlns:a16="http://schemas.microsoft.com/office/drawing/2014/main" id="{6B8960EC-D04B-D1D8-126B-0EF787FDC4C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L"/>
          </a:p>
        </p:txBody>
      </p:sp>
      <p:sp>
        <p:nvSpPr>
          <p:cNvPr id="6" name="Slide Number Placeholder 5">
            <a:extLst>
              <a:ext uri="{FF2B5EF4-FFF2-40B4-BE49-F238E27FC236}">
                <a16:creationId xmlns:a16="http://schemas.microsoft.com/office/drawing/2014/main" id="{FB247262-4DBB-2FD0-C466-906514C64D3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6E1085C-9B01-0A46-BC43-8DC3AAC0C3E0}" type="slidenum">
              <a:rPr lang="en-IL" smtClean="0"/>
              <a:t>‹#›</a:t>
            </a:fld>
            <a:endParaRPr lang="en-IL"/>
          </a:p>
        </p:txBody>
      </p:sp>
    </p:spTree>
    <p:extLst>
      <p:ext uri="{BB962C8B-B14F-4D97-AF65-F5344CB8AC3E}">
        <p14:creationId xmlns:p14="http://schemas.microsoft.com/office/powerpoint/2010/main" val="367799928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6.gif"/><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hyperlink" Target="https://nextjs.org/docs/app/building-your-application/data-fetching/fetching-caching-and-revalidating" TargetMode="Externa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8.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69.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71.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hyperlink" Target="https://supabase.com/docs/guides/getting-started/quickstarts/nextjs"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A91CA3A2-59A1-B5BE-0DD4-3ECDD449ADBA}"/>
              </a:ext>
            </a:extLst>
          </p:cNvPr>
          <p:cNvPicPr>
            <a:picLocks noChangeAspect="1"/>
          </p:cNvPicPr>
          <p:nvPr/>
        </p:nvPicPr>
        <p:blipFill rotWithShape="1">
          <a:blip r:embed="rId2"/>
          <a:srcRect r="10887"/>
          <a:stretch/>
        </p:blipFill>
        <p:spPr>
          <a:xfrm>
            <a:off x="3523488" y="10"/>
            <a:ext cx="8668512" cy="6857990"/>
          </a:xfrm>
          <a:prstGeom prst="rect">
            <a:avLst/>
          </a:prstGeom>
        </p:spPr>
      </p:pic>
      <p:sp>
        <p:nvSpPr>
          <p:cNvPr id="11" name="Rectangle 10">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tx1"/>
              </a:gs>
              <a:gs pos="33000">
                <a:schemeClr val="tx1">
                  <a:alpha val="64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944C8C2-9B70-6B92-94DF-4CE3D450F355}"/>
              </a:ext>
            </a:extLst>
          </p:cNvPr>
          <p:cNvSpPr>
            <a:spLocks noGrp="1"/>
          </p:cNvSpPr>
          <p:nvPr>
            <p:ph type="ctrTitle"/>
          </p:nvPr>
        </p:nvSpPr>
        <p:spPr>
          <a:xfrm>
            <a:off x="477981" y="1122363"/>
            <a:ext cx="4023360" cy="3204134"/>
          </a:xfrm>
        </p:spPr>
        <p:txBody>
          <a:bodyPr anchor="b">
            <a:normAutofit/>
          </a:bodyPr>
          <a:lstStyle/>
          <a:p>
            <a:pPr algn="l"/>
            <a:r>
              <a:rPr lang="en-IL" sz="4800">
                <a:solidFill>
                  <a:schemeClr val="bg1"/>
                </a:solidFill>
              </a:rPr>
              <a:t>React / Next.ts</a:t>
            </a:r>
          </a:p>
        </p:txBody>
      </p:sp>
      <p:sp>
        <p:nvSpPr>
          <p:cNvPr id="3" name="Subtitle 2">
            <a:extLst>
              <a:ext uri="{FF2B5EF4-FFF2-40B4-BE49-F238E27FC236}">
                <a16:creationId xmlns:a16="http://schemas.microsoft.com/office/drawing/2014/main" id="{C8A7B420-DA12-1019-4409-C6D0A6879E32}"/>
              </a:ext>
            </a:extLst>
          </p:cNvPr>
          <p:cNvSpPr>
            <a:spLocks noGrp="1"/>
          </p:cNvSpPr>
          <p:nvPr>
            <p:ph type="subTitle" idx="1"/>
          </p:nvPr>
        </p:nvSpPr>
        <p:spPr>
          <a:xfrm>
            <a:off x="477980" y="4872922"/>
            <a:ext cx="4023359" cy="1208141"/>
          </a:xfrm>
        </p:spPr>
        <p:txBody>
          <a:bodyPr>
            <a:normAutofit/>
          </a:bodyPr>
          <a:lstStyle/>
          <a:p>
            <a:pPr algn="l"/>
            <a:r>
              <a:rPr lang="en-US" sz="2000">
                <a:solidFill>
                  <a:schemeClr val="bg1"/>
                </a:solidFill>
              </a:rPr>
              <a:t>L</a:t>
            </a:r>
            <a:r>
              <a:rPr lang="en-IL" sz="2000">
                <a:solidFill>
                  <a:schemeClr val="bg1"/>
                </a:solidFill>
              </a:rPr>
              <a:t>et the game begin</a:t>
            </a:r>
          </a:p>
        </p:txBody>
      </p:sp>
      <p:sp>
        <p:nvSpPr>
          <p:cNvPr id="13" name="Rectangle 12">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5" name="Rectangle 14">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71024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F4BBA9D2-A946-A458-CDC3-382407239AFC}"/>
              </a:ext>
            </a:extLst>
          </p:cNvPr>
          <p:cNvSpPr>
            <a:spLocks noGrp="1"/>
          </p:cNvSpPr>
          <p:nvPr>
            <p:ph type="title"/>
          </p:nvPr>
        </p:nvSpPr>
        <p:spPr>
          <a:xfrm>
            <a:off x="838200" y="609600"/>
            <a:ext cx="3739341" cy="1330839"/>
          </a:xfrm>
        </p:spPr>
        <p:txBody>
          <a:bodyPr>
            <a:normAutofit/>
          </a:bodyPr>
          <a:lstStyle/>
          <a:p>
            <a:r>
              <a:rPr lang="en-US" dirty="0"/>
              <a:t>C</a:t>
            </a:r>
            <a:r>
              <a:rPr lang="en-IL" dirty="0"/>
              <a:t>lasses?</a:t>
            </a:r>
          </a:p>
        </p:txBody>
      </p:sp>
      <p:sp>
        <p:nvSpPr>
          <p:cNvPr id="3" name="Content Placeholder 2">
            <a:extLst>
              <a:ext uri="{FF2B5EF4-FFF2-40B4-BE49-F238E27FC236}">
                <a16:creationId xmlns:a16="http://schemas.microsoft.com/office/drawing/2014/main" id="{5C521763-DD62-5B65-FDC7-2F77E21F569B}"/>
              </a:ext>
            </a:extLst>
          </p:cNvPr>
          <p:cNvSpPr>
            <a:spLocks noGrp="1"/>
          </p:cNvSpPr>
          <p:nvPr>
            <p:ph idx="1"/>
          </p:nvPr>
        </p:nvSpPr>
        <p:spPr>
          <a:xfrm>
            <a:off x="862366" y="2194102"/>
            <a:ext cx="3427001" cy="3908586"/>
          </a:xfrm>
        </p:spPr>
        <p:txBody>
          <a:bodyPr>
            <a:normAutofit/>
          </a:bodyPr>
          <a:lstStyle/>
          <a:p>
            <a:r>
              <a:rPr lang="en-US" sz="2000"/>
              <a:t>Y</a:t>
            </a:r>
            <a:r>
              <a:rPr lang="en-IL" sz="2000"/>
              <a:t>ou can create a class component but this is old and we will no deal with this anymore ! </a:t>
            </a:r>
          </a:p>
          <a:p>
            <a:pPr marL="0" indent="0">
              <a:buNone/>
            </a:pPr>
            <a:endParaRPr lang="en-IL" sz="2000"/>
          </a:p>
        </p:txBody>
      </p:sp>
      <p:pic>
        <p:nvPicPr>
          <p:cNvPr id="4" name="Picture 3">
            <a:extLst>
              <a:ext uri="{FF2B5EF4-FFF2-40B4-BE49-F238E27FC236}">
                <a16:creationId xmlns:a16="http://schemas.microsoft.com/office/drawing/2014/main" id="{5D913317-C1FF-CA9F-5FED-96F65B80697C}"/>
              </a:ext>
            </a:extLst>
          </p:cNvPr>
          <p:cNvPicPr>
            <a:picLocks noChangeAspect="1"/>
          </p:cNvPicPr>
          <p:nvPr/>
        </p:nvPicPr>
        <p:blipFill>
          <a:blip r:embed="rId2"/>
          <a:stretch>
            <a:fillRect/>
          </a:stretch>
        </p:blipFill>
        <p:spPr>
          <a:xfrm>
            <a:off x="5445457" y="1702043"/>
            <a:ext cx="6155141" cy="3477654"/>
          </a:xfrm>
          <a:prstGeom prst="rect">
            <a:avLst/>
          </a:prstGeom>
        </p:spPr>
      </p:pic>
    </p:spTree>
    <p:extLst>
      <p:ext uri="{BB962C8B-B14F-4D97-AF65-F5344CB8AC3E}">
        <p14:creationId xmlns:p14="http://schemas.microsoft.com/office/powerpoint/2010/main" val="2449276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itle 1">
            <a:extLst>
              <a:ext uri="{FF2B5EF4-FFF2-40B4-BE49-F238E27FC236}">
                <a16:creationId xmlns:a16="http://schemas.microsoft.com/office/drawing/2014/main" id="{F4BBA9D2-A946-A458-CDC3-382407239AFC}"/>
              </a:ext>
            </a:extLst>
          </p:cNvPr>
          <p:cNvSpPr>
            <a:spLocks noGrp="1"/>
          </p:cNvSpPr>
          <p:nvPr>
            <p:ph type="title"/>
          </p:nvPr>
        </p:nvSpPr>
        <p:spPr>
          <a:xfrm>
            <a:off x="838200" y="669925"/>
            <a:ext cx="4508946" cy="1325563"/>
          </a:xfrm>
        </p:spPr>
        <p:txBody>
          <a:bodyPr anchor="b">
            <a:normAutofit/>
          </a:bodyPr>
          <a:lstStyle/>
          <a:p>
            <a:pPr algn="r"/>
            <a:r>
              <a:rPr lang="en-US">
                <a:solidFill>
                  <a:schemeClr val="bg1"/>
                </a:solidFill>
              </a:rPr>
              <a:t>L</a:t>
            </a:r>
            <a:r>
              <a:rPr lang="en-IL">
                <a:solidFill>
                  <a:schemeClr val="bg1"/>
                </a:solidFill>
              </a:rPr>
              <a:t>et’s start count (useState)</a:t>
            </a:r>
          </a:p>
        </p:txBody>
      </p:sp>
      <p:cxnSp>
        <p:nvCxnSpPr>
          <p:cNvPr id="10" name="Straight Connector 9">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5C521763-DD62-5B65-FDC7-2F77E21F569B}"/>
              </a:ext>
            </a:extLst>
          </p:cNvPr>
          <p:cNvSpPr>
            <a:spLocks noGrp="1"/>
          </p:cNvSpPr>
          <p:nvPr>
            <p:ph idx="1"/>
          </p:nvPr>
        </p:nvSpPr>
        <p:spPr>
          <a:xfrm>
            <a:off x="1392667" y="2398957"/>
            <a:ext cx="9406666" cy="3526144"/>
          </a:xfrm>
        </p:spPr>
        <p:txBody>
          <a:bodyPr>
            <a:normAutofit/>
          </a:bodyPr>
          <a:lstStyle/>
          <a:p>
            <a:r>
              <a:rPr lang="en-US" sz="2000" b="0" i="0">
                <a:solidFill>
                  <a:schemeClr val="bg1"/>
                </a:solidFill>
                <a:effectLst/>
                <a:latin typeface="Söhne"/>
              </a:rPr>
              <a:t>In React, useState is a built-in hook that allows functional components to have state variables. Prior to React 16.8, state could only be managed in class components using the this.state approach, but with the introduction of hooks, functional components gained the ability to manage state as well.</a:t>
            </a:r>
          </a:p>
          <a:p>
            <a:r>
              <a:rPr lang="en-US" sz="2000" b="0" i="0">
                <a:solidFill>
                  <a:schemeClr val="bg1"/>
                </a:solidFill>
                <a:effectLst/>
                <a:latin typeface="Söhne"/>
              </a:rPr>
              <a:t>The useState hook is used to declare state variables inside functional components, providing a way to store and update state data without the need for a class. It takes an initial value as its argument and returns an array containing the current state value and a function to update that state.</a:t>
            </a:r>
          </a:p>
          <a:p>
            <a:pPr marL="0" indent="0">
              <a:buNone/>
            </a:pPr>
            <a:endParaRPr lang="en-IL" sz="2000">
              <a:solidFill>
                <a:schemeClr val="bg1"/>
              </a:solidFill>
            </a:endParaRPr>
          </a:p>
        </p:txBody>
      </p:sp>
      <p:sp>
        <p:nvSpPr>
          <p:cNvPr id="12" name="Rectangle 11">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8757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4BBA9D2-A946-A458-CDC3-382407239AFC}"/>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Example </a:t>
            </a:r>
          </a:p>
        </p:txBody>
      </p:sp>
      <p:pic>
        <p:nvPicPr>
          <p:cNvPr id="4" name="Content Placeholder 3">
            <a:extLst>
              <a:ext uri="{FF2B5EF4-FFF2-40B4-BE49-F238E27FC236}">
                <a16:creationId xmlns:a16="http://schemas.microsoft.com/office/drawing/2014/main" id="{178F11AB-064E-6F04-6B5E-93F648B12E23}"/>
              </a:ext>
            </a:extLst>
          </p:cNvPr>
          <p:cNvPicPr>
            <a:picLocks noGrp="1" noChangeAspect="1"/>
          </p:cNvPicPr>
          <p:nvPr>
            <p:ph idx="1"/>
          </p:nvPr>
        </p:nvPicPr>
        <p:blipFill>
          <a:blip r:embed="rId2"/>
          <a:stretch>
            <a:fillRect/>
          </a:stretch>
        </p:blipFill>
        <p:spPr>
          <a:xfrm>
            <a:off x="643467" y="1677681"/>
            <a:ext cx="10905066" cy="4389290"/>
          </a:xfrm>
          <a:prstGeom prst="rect">
            <a:avLst/>
          </a:prstGeom>
        </p:spPr>
      </p:pic>
    </p:spTree>
    <p:extLst>
      <p:ext uri="{BB962C8B-B14F-4D97-AF65-F5344CB8AC3E}">
        <p14:creationId xmlns:p14="http://schemas.microsoft.com/office/powerpoint/2010/main" val="1849565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4BBA9D2-A946-A458-CDC3-382407239AFC}"/>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In a component</a:t>
            </a:r>
          </a:p>
        </p:txBody>
      </p:sp>
      <p:pic>
        <p:nvPicPr>
          <p:cNvPr id="4" name="Content Placeholder 3">
            <a:extLst>
              <a:ext uri="{FF2B5EF4-FFF2-40B4-BE49-F238E27FC236}">
                <a16:creationId xmlns:a16="http://schemas.microsoft.com/office/drawing/2014/main" id="{BF0A4E49-BB72-0D2B-3B45-195CBE46BC4A}"/>
              </a:ext>
            </a:extLst>
          </p:cNvPr>
          <p:cNvPicPr>
            <a:picLocks noGrp="1" noChangeAspect="1"/>
          </p:cNvPicPr>
          <p:nvPr>
            <p:ph idx="1"/>
          </p:nvPr>
        </p:nvPicPr>
        <p:blipFill>
          <a:blip r:embed="rId2"/>
          <a:stretch>
            <a:fillRect/>
          </a:stretch>
        </p:blipFill>
        <p:spPr>
          <a:xfrm>
            <a:off x="1745307" y="1675227"/>
            <a:ext cx="8701385" cy="4394199"/>
          </a:xfrm>
          <a:prstGeom prst="rect">
            <a:avLst/>
          </a:prstGeom>
        </p:spPr>
      </p:pic>
    </p:spTree>
    <p:extLst>
      <p:ext uri="{BB962C8B-B14F-4D97-AF65-F5344CB8AC3E}">
        <p14:creationId xmlns:p14="http://schemas.microsoft.com/office/powerpoint/2010/main" val="218656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6E48AFA-8884-4F68-A44F-D2C1E8609C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F4BBA9D2-A946-A458-CDC3-382407239AFC}"/>
              </a:ext>
            </a:extLst>
          </p:cNvPr>
          <p:cNvSpPr>
            <a:spLocks noGrp="1"/>
          </p:cNvSpPr>
          <p:nvPr>
            <p:ph type="title"/>
          </p:nvPr>
        </p:nvSpPr>
        <p:spPr>
          <a:xfrm>
            <a:off x="838201" y="3998018"/>
            <a:ext cx="3981854" cy="2216513"/>
          </a:xfrm>
        </p:spPr>
        <p:txBody>
          <a:bodyPr>
            <a:normAutofit/>
          </a:bodyPr>
          <a:lstStyle/>
          <a:p>
            <a:r>
              <a:rPr lang="en-US" dirty="0"/>
              <a:t>W</a:t>
            </a:r>
            <a:r>
              <a:rPr lang="en-IL" dirty="0"/>
              <a:t>hy do we need the function</a:t>
            </a:r>
          </a:p>
        </p:txBody>
      </p:sp>
      <p:sp>
        <p:nvSpPr>
          <p:cNvPr id="12" name="Arc 11">
            <a:extLst>
              <a:ext uri="{FF2B5EF4-FFF2-40B4-BE49-F238E27FC236}">
                <a16:creationId xmlns:a16="http://schemas.microsoft.com/office/drawing/2014/main" id="{969D19A6-08CB-498C-93EC-3FFB021FC6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269068">
            <a:off x="8717845" y="3339275"/>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7CA3880E-494C-6792-F7A2-07DC6A9C49A6}"/>
              </a:ext>
            </a:extLst>
          </p:cNvPr>
          <p:cNvPicPr>
            <a:picLocks noChangeAspect="1"/>
          </p:cNvPicPr>
          <p:nvPr/>
        </p:nvPicPr>
        <p:blipFill>
          <a:blip r:embed="rId2"/>
          <a:stretch>
            <a:fillRect/>
          </a:stretch>
        </p:blipFill>
        <p:spPr>
          <a:xfrm>
            <a:off x="659914" y="1775533"/>
            <a:ext cx="10872172" cy="815413"/>
          </a:xfrm>
          <a:custGeom>
            <a:avLst/>
            <a:gdLst/>
            <a:ahLst/>
            <a:cxnLst/>
            <a:rect l="l" t="t" r="r" b="b"/>
            <a:pathLst>
              <a:path w="10580201" h="2957472">
                <a:moveTo>
                  <a:pt x="88961" y="0"/>
                </a:moveTo>
                <a:lnTo>
                  <a:pt x="10491240" y="0"/>
                </a:lnTo>
                <a:cubicBezTo>
                  <a:pt x="10540372" y="0"/>
                  <a:pt x="10580201" y="39829"/>
                  <a:pt x="10580201" y="88961"/>
                </a:cubicBezTo>
                <a:lnTo>
                  <a:pt x="10580201" y="2868511"/>
                </a:lnTo>
                <a:cubicBezTo>
                  <a:pt x="10580201" y="2917643"/>
                  <a:pt x="10540372" y="2957472"/>
                  <a:pt x="10491240" y="2957472"/>
                </a:cubicBezTo>
                <a:lnTo>
                  <a:pt x="88961" y="2957472"/>
                </a:lnTo>
                <a:cubicBezTo>
                  <a:pt x="39829" y="2957472"/>
                  <a:pt x="0" y="2917643"/>
                  <a:pt x="0" y="2868511"/>
                </a:cubicBezTo>
                <a:lnTo>
                  <a:pt x="0" y="88961"/>
                </a:lnTo>
                <a:cubicBezTo>
                  <a:pt x="0" y="39829"/>
                  <a:pt x="39829" y="0"/>
                  <a:pt x="88961" y="0"/>
                </a:cubicBezTo>
                <a:close/>
              </a:path>
            </a:pathLst>
          </a:custGeom>
        </p:spPr>
      </p:pic>
      <p:sp>
        <p:nvSpPr>
          <p:cNvPr id="3" name="Content Placeholder 2">
            <a:extLst>
              <a:ext uri="{FF2B5EF4-FFF2-40B4-BE49-F238E27FC236}">
                <a16:creationId xmlns:a16="http://schemas.microsoft.com/office/drawing/2014/main" id="{5C521763-DD62-5B65-FDC7-2F77E21F569B}"/>
              </a:ext>
            </a:extLst>
          </p:cNvPr>
          <p:cNvSpPr>
            <a:spLocks noGrp="1"/>
          </p:cNvSpPr>
          <p:nvPr>
            <p:ph idx="1"/>
          </p:nvPr>
        </p:nvSpPr>
        <p:spPr>
          <a:xfrm>
            <a:off x="4970835" y="3998019"/>
            <a:ext cx="6382966" cy="2216512"/>
          </a:xfrm>
        </p:spPr>
        <p:txBody>
          <a:bodyPr>
            <a:normAutofit/>
          </a:bodyPr>
          <a:lstStyle/>
          <a:p>
            <a:pPr>
              <a:buFont typeface="Arial" panose="020B0604020202020204" pitchFamily="34" charset="0"/>
              <a:buChar char="•"/>
            </a:pPr>
            <a:r>
              <a:rPr lang="en-US" sz="1500" b="0" i="0" err="1">
                <a:effectLst/>
                <a:latin typeface="Söhne"/>
              </a:rPr>
              <a:t>stateVariable</a:t>
            </a:r>
            <a:r>
              <a:rPr lang="en-US" sz="1500" b="0" i="0">
                <a:effectLst/>
                <a:latin typeface="Söhne"/>
              </a:rPr>
              <a:t>: This is the current value of the state variable. You can access and use it just like any other variable in your component.</a:t>
            </a:r>
          </a:p>
          <a:p>
            <a:pPr>
              <a:buFont typeface="Arial" panose="020B0604020202020204" pitchFamily="34" charset="0"/>
              <a:buChar char="•"/>
            </a:pPr>
            <a:r>
              <a:rPr lang="en-US" sz="1500" b="1" err="1">
                <a:effectLst/>
                <a:latin typeface="Söhne"/>
              </a:rPr>
              <a:t>setStateFunction</a:t>
            </a:r>
            <a:r>
              <a:rPr lang="en-US" sz="1500" b="0" i="0">
                <a:effectLst/>
                <a:latin typeface="Söhne"/>
              </a:rPr>
              <a:t>: This is a function provided by React to update the state. When you call this function with a new value, React will re-render the component with the updated state.</a:t>
            </a:r>
          </a:p>
          <a:p>
            <a:pPr>
              <a:buFont typeface="Arial" panose="020B0604020202020204" pitchFamily="34" charset="0"/>
              <a:buChar char="•"/>
            </a:pPr>
            <a:r>
              <a:rPr lang="en-US" sz="1500" b="0" i="0" err="1">
                <a:effectLst/>
                <a:latin typeface="Söhne"/>
              </a:rPr>
              <a:t>initialValue</a:t>
            </a:r>
            <a:r>
              <a:rPr lang="en-US" sz="1500" b="0" i="0">
                <a:effectLst/>
                <a:latin typeface="Söhne"/>
              </a:rPr>
              <a:t>: This is the initial value you want to set for the state variable.</a:t>
            </a:r>
            <a:br>
              <a:rPr lang="en-US" sz="1500"/>
            </a:br>
            <a:endParaRPr lang="en-IL" sz="1500"/>
          </a:p>
        </p:txBody>
      </p:sp>
    </p:spTree>
    <p:extLst>
      <p:ext uri="{BB962C8B-B14F-4D97-AF65-F5344CB8AC3E}">
        <p14:creationId xmlns:p14="http://schemas.microsoft.com/office/powerpoint/2010/main" val="5404214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4BBA9D2-A946-A458-CDC3-382407239AFC}"/>
              </a:ext>
            </a:extLst>
          </p:cNvPr>
          <p:cNvSpPr>
            <a:spLocks noGrp="1"/>
          </p:cNvSpPr>
          <p:nvPr>
            <p:ph type="title"/>
          </p:nvPr>
        </p:nvSpPr>
        <p:spPr>
          <a:xfrm>
            <a:off x="630936" y="502920"/>
            <a:ext cx="3419856" cy="1463040"/>
          </a:xfrm>
        </p:spPr>
        <p:txBody>
          <a:bodyPr anchor="ctr">
            <a:normAutofit/>
          </a:bodyPr>
          <a:lstStyle/>
          <a:p>
            <a:r>
              <a:rPr lang="en-US" sz="4800"/>
              <a:t>W</a:t>
            </a:r>
            <a:r>
              <a:rPr lang="en-IL" sz="4800"/>
              <a:t>ait what with my css?</a:t>
            </a:r>
          </a:p>
        </p:txBody>
      </p:sp>
      <p:sp>
        <p:nvSpPr>
          <p:cNvPr id="12"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C521763-DD62-5B65-FDC7-2F77E21F569B}"/>
              </a:ext>
            </a:extLst>
          </p:cNvPr>
          <p:cNvSpPr>
            <a:spLocks noGrp="1"/>
          </p:cNvSpPr>
          <p:nvPr>
            <p:ph idx="1"/>
          </p:nvPr>
        </p:nvSpPr>
        <p:spPr>
          <a:xfrm>
            <a:off x="4654295" y="502920"/>
            <a:ext cx="6894576" cy="1463040"/>
          </a:xfrm>
        </p:spPr>
        <p:txBody>
          <a:bodyPr anchor="ctr">
            <a:normAutofit/>
          </a:bodyPr>
          <a:lstStyle/>
          <a:p>
            <a:r>
              <a:rPr lang="en-US" sz="2200" b="1" i="0">
                <a:effectLst/>
                <a:latin typeface="Söhne"/>
              </a:rPr>
              <a:t>Regular CSS Import</a:t>
            </a:r>
            <a:r>
              <a:rPr lang="en-US" sz="2200" b="0" i="0">
                <a:effectLst/>
                <a:latin typeface="Söhne"/>
              </a:rPr>
              <a:t>: You can use the regular CSS import syntax to include a CSS file in your component or application. This method is straightforward and widely used.</a:t>
            </a:r>
          </a:p>
          <a:p>
            <a:endParaRPr lang="en-IL" sz="2200"/>
          </a:p>
        </p:txBody>
      </p:sp>
      <p:pic>
        <p:nvPicPr>
          <p:cNvPr id="5" name="Picture 4" descr="A screen shot of a computer code&#10;&#10;Description automatically generated">
            <a:extLst>
              <a:ext uri="{FF2B5EF4-FFF2-40B4-BE49-F238E27FC236}">
                <a16:creationId xmlns:a16="http://schemas.microsoft.com/office/drawing/2014/main" id="{46BADD69-E173-27B5-0A19-EF749E4BEE27}"/>
              </a:ext>
            </a:extLst>
          </p:cNvPr>
          <p:cNvPicPr>
            <a:picLocks noChangeAspect="1"/>
          </p:cNvPicPr>
          <p:nvPr/>
        </p:nvPicPr>
        <p:blipFill>
          <a:blip r:embed="rId2"/>
          <a:stretch>
            <a:fillRect/>
          </a:stretch>
        </p:blipFill>
        <p:spPr>
          <a:xfrm>
            <a:off x="1140712" y="2290936"/>
            <a:ext cx="9898383" cy="3959352"/>
          </a:xfrm>
          <a:prstGeom prst="rect">
            <a:avLst/>
          </a:prstGeom>
        </p:spPr>
      </p:pic>
    </p:spTree>
    <p:extLst>
      <p:ext uri="{BB962C8B-B14F-4D97-AF65-F5344CB8AC3E}">
        <p14:creationId xmlns:p14="http://schemas.microsoft.com/office/powerpoint/2010/main" val="41493816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itle 1">
            <a:extLst>
              <a:ext uri="{FF2B5EF4-FFF2-40B4-BE49-F238E27FC236}">
                <a16:creationId xmlns:a16="http://schemas.microsoft.com/office/drawing/2014/main" id="{F4BBA9D2-A946-A458-CDC3-382407239AFC}"/>
              </a:ext>
            </a:extLst>
          </p:cNvPr>
          <p:cNvSpPr>
            <a:spLocks noGrp="1"/>
          </p:cNvSpPr>
          <p:nvPr>
            <p:ph type="title"/>
          </p:nvPr>
        </p:nvSpPr>
        <p:spPr>
          <a:xfrm>
            <a:off x="838200" y="669925"/>
            <a:ext cx="4508946" cy="1325563"/>
          </a:xfrm>
        </p:spPr>
        <p:txBody>
          <a:bodyPr anchor="b">
            <a:normAutofit/>
          </a:bodyPr>
          <a:lstStyle/>
          <a:p>
            <a:pPr algn="r"/>
            <a:r>
              <a:rPr lang="en-US">
                <a:solidFill>
                  <a:schemeClr val="bg1"/>
                </a:solidFill>
              </a:rPr>
              <a:t>W</a:t>
            </a:r>
            <a:r>
              <a:rPr lang="en-IL">
                <a:solidFill>
                  <a:schemeClr val="bg1"/>
                </a:solidFill>
              </a:rPr>
              <a:t>ait what is the className?</a:t>
            </a:r>
          </a:p>
        </p:txBody>
      </p:sp>
      <p:cxnSp>
        <p:nvCxnSpPr>
          <p:cNvPr id="10" name="Straight Connector 9">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5C521763-DD62-5B65-FDC7-2F77E21F569B}"/>
              </a:ext>
            </a:extLst>
          </p:cNvPr>
          <p:cNvSpPr>
            <a:spLocks noGrp="1"/>
          </p:cNvSpPr>
          <p:nvPr>
            <p:ph idx="1"/>
          </p:nvPr>
        </p:nvSpPr>
        <p:spPr>
          <a:xfrm>
            <a:off x="1392667" y="2398957"/>
            <a:ext cx="9406666" cy="3526144"/>
          </a:xfrm>
        </p:spPr>
        <p:txBody>
          <a:bodyPr>
            <a:normAutofit/>
          </a:bodyPr>
          <a:lstStyle/>
          <a:p>
            <a:r>
              <a:rPr lang="en-US" sz="2000" b="0" i="0">
                <a:solidFill>
                  <a:schemeClr val="bg1"/>
                </a:solidFill>
                <a:effectLst/>
                <a:latin typeface="Söhne"/>
              </a:rPr>
              <a:t>In React, the </a:t>
            </a:r>
            <a:r>
              <a:rPr lang="en-US" sz="2000">
                <a:solidFill>
                  <a:schemeClr val="bg1"/>
                </a:solidFill>
              </a:rPr>
              <a:t>className</a:t>
            </a:r>
            <a:r>
              <a:rPr lang="en-US" sz="2000" b="0" i="0">
                <a:solidFill>
                  <a:schemeClr val="bg1"/>
                </a:solidFill>
                <a:effectLst/>
                <a:latin typeface="Söhne"/>
              </a:rPr>
              <a:t> attribute is used to apply CSS classes to HTML elements and components. It is the React equivalent of the traditional </a:t>
            </a:r>
            <a:r>
              <a:rPr lang="en-US" sz="2000">
                <a:solidFill>
                  <a:schemeClr val="bg1"/>
                </a:solidFill>
              </a:rPr>
              <a:t>class</a:t>
            </a:r>
            <a:r>
              <a:rPr lang="en-US" sz="2000" b="0" i="0">
                <a:solidFill>
                  <a:schemeClr val="bg1"/>
                </a:solidFill>
                <a:effectLst/>
                <a:latin typeface="Söhne"/>
              </a:rPr>
              <a:t> attribute used in regular HTML. Since </a:t>
            </a:r>
            <a:r>
              <a:rPr lang="en-US" sz="2000">
                <a:solidFill>
                  <a:schemeClr val="bg1"/>
                </a:solidFill>
              </a:rPr>
              <a:t>class</a:t>
            </a:r>
            <a:r>
              <a:rPr lang="en-US" sz="2000" b="0" i="0">
                <a:solidFill>
                  <a:schemeClr val="bg1"/>
                </a:solidFill>
                <a:effectLst/>
                <a:latin typeface="Söhne"/>
              </a:rPr>
              <a:t> is a reserved keyword in JavaScript, React uses </a:t>
            </a:r>
            <a:r>
              <a:rPr lang="en-US" sz="2000">
                <a:solidFill>
                  <a:schemeClr val="bg1"/>
                </a:solidFill>
              </a:rPr>
              <a:t>className</a:t>
            </a:r>
            <a:r>
              <a:rPr lang="en-US" sz="2000" b="0" i="0">
                <a:solidFill>
                  <a:schemeClr val="bg1"/>
                </a:solidFill>
                <a:effectLst/>
                <a:latin typeface="Söhne"/>
              </a:rPr>
              <a:t> to set the class name for an element.</a:t>
            </a:r>
            <a:endParaRPr lang="en-IL" sz="2000">
              <a:solidFill>
                <a:schemeClr val="bg1"/>
              </a:solidFill>
            </a:endParaRPr>
          </a:p>
        </p:txBody>
      </p:sp>
      <p:sp>
        <p:nvSpPr>
          <p:cNvPr id="12" name="Rectangle 11">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64188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9">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4BBA9D2-A946-A458-CDC3-382407239AFC}"/>
              </a:ext>
            </a:extLst>
          </p:cNvPr>
          <p:cNvSpPr>
            <a:spLocks noGrp="1"/>
          </p:cNvSpPr>
          <p:nvPr>
            <p:ph type="title"/>
          </p:nvPr>
        </p:nvSpPr>
        <p:spPr>
          <a:xfrm>
            <a:off x="630936" y="502920"/>
            <a:ext cx="3419856" cy="1463040"/>
          </a:xfrm>
        </p:spPr>
        <p:txBody>
          <a:bodyPr anchor="ctr">
            <a:normAutofit/>
          </a:bodyPr>
          <a:lstStyle/>
          <a:p>
            <a:r>
              <a:rPr lang="en-US" sz="4800" b="1" i="0">
                <a:effectLst/>
                <a:latin typeface="Söhne"/>
              </a:rPr>
              <a:t>CSS Modules</a:t>
            </a:r>
            <a:r>
              <a:rPr lang="en-US" sz="4800" b="0" i="0">
                <a:effectLst/>
                <a:latin typeface="Söhne"/>
              </a:rPr>
              <a:t>:</a:t>
            </a:r>
            <a:endParaRPr lang="en-IL" sz="4800"/>
          </a:p>
        </p:txBody>
      </p:sp>
      <p:sp>
        <p:nvSpPr>
          <p:cNvPr id="15"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C521763-DD62-5B65-FDC7-2F77E21F569B}"/>
              </a:ext>
            </a:extLst>
          </p:cNvPr>
          <p:cNvSpPr>
            <a:spLocks noGrp="1"/>
          </p:cNvSpPr>
          <p:nvPr>
            <p:ph idx="1"/>
          </p:nvPr>
        </p:nvSpPr>
        <p:spPr>
          <a:xfrm>
            <a:off x="4654295" y="502920"/>
            <a:ext cx="6894576" cy="1463040"/>
          </a:xfrm>
        </p:spPr>
        <p:txBody>
          <a:bodyPr anchor="ctr">
            <a:normAutofit/>
          </a:bodyPr>
          <a:lstStyle/>
          <a:p>
            <a:r>
              <a:rPr lang="en-US" sz="1700" b="0" i="0">
                <a:effectLst/>
                <a:latin typeface="Söhne"/>
              </a:rPr>
              <a:t>CSS Modules allow you to write modular CSS code and import it into your component. When you use CSS Modules, your styles will be scoped to the component, avoiding any global style clashes.</a:t>
            </a:r>
          </a:p>
          <a:p>
            <a:r>
              <a:rPr lang="en-US" sz="1700" b="0" i="0">
                <a:effectLst/>
                <a:latin typeface="Söhne"/>
              </a:rPr>
              <a:t>To use CSS Modules, rename your .css files with the .module.css extension, and then import them in your component like this:</a:t>
            </a:r>
          </a:p>
          <a:p>
            <a:endParaRPr lang="en-IL" sz="1700"/>
          </a:p>
        </p:txBody>
      </p:sp>
      <p:pic>
        <p:nvPicPr>
          <p:cNvPr id="5" name="Picture 4" descr="A computer screen with text and symbols&#10;&#10;Description automatically generated">
            <a:extLst>
              <a:ext uri="{FF2B5EF4-FFF2-40B4-BE49-F238E27FC236}">
                <a16:creationId xmlns:a16="http://schemas.microsoft.com/office/drawing/2014/main" id="{E3288C0A-8017-85C2-B769-DFA3FB320630}"/>
              </a:ext>
            </a:extLst>
          </p:cNvPr>
          <p:cNvPicPr>
            <a:picLocks noChangeAspect="1"/>
          </p:cNvPicPr>
          <p:nvPr/>
        </p:nvPicPr>
        <p:blipFill>
          <a:blip r:embed="rId2"/>
          <a:stretch>
            <a:fillRect/>
          </a:stretch>
        </p:blipFill>
        <p:spPr>
          <a:xfrm>
            <a:off x="630936" y="2441857"/>
            <a:ext cx="10917936" cy="3657509"/>
          </a:xfrm>
          <a:prstGeom prst="rect">
            <a:avLst/>
          </a:prstGeom>
        </p:spPr>
      </p:pic>
    </p:spTree>
    <p:extLst>
      <p:ext uri="{BB962C8B-B14F-4D97-AF65-F5344CB8AC3E}">
        <p14:creationId xmlns:p14="http://schemas.microsoft.com/office/powerpoint/2010/main" val="727637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itle 1">
            <a:extLst>
              <a:ext uri="{FF2B5EF4-FFF2-40B4-BE49-F238E27FC236}">
                <a16:creationId xmlns:a16="http://schemas.microsoft.com/office/drawing/2014/main" id="{F4BBA9D2-A946-A458-CDC3-382407239AFC}"/>
              </a:ext>
            </a:extLst>
          </p:cNvPr>
          <p:cNvSpPr>
            <a:spLocks noGrp="1"/>
          </p:cNvSpPr>
          <p:nvPr>
            <p:ph type="title"/>
          </p:nvPr>
        </p:nvSpPr>
        <p:spPr>
          <a:xfrm>
            <a:off x="838200" y="669925"/>
            <a:ext cx="4508946" cy="1325563"/>
          </a:xfrm>
        </p:spPr>
        <p:txBody>
          <a:bodyPr anchor="b">
            <a:normAutofit/>
          </a:bodyPr>
          <a:lstStyle/>
          <a:p>
            <a:pPr algn="r"/>
            <a:r>
              <a:rPr lang="en-IL">
                <a:solidFill>
                  <a:schemeClr val="bg1"/>
                </a:solidFill>
              </a:rPr>
              <a:t>explain</a:t>
            </a:r>
          </a:p>
        </p:txBody>
      </p:sp>
      <p:cxnSp>
        <p:nvCxnSpPr>
          <p:cNvPr id="10" name="Straight Connector 9">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5C521763-DD62-5B65-FDC7-2F77E21F569B}"/>
              </a:ext>
            </a:extLst>
          </p:cNvPr>
          <p:cNvSpPr>
            <a:spLocks noGrp="1"/>
          </p:cNvSpPr>
          <p:nvPr>
            <p:ph idx="1"/>
          </p:nvPr>
        </p:nvSpPr>
        <p:spPr>
          <a:xfrm>
            <a:off x="1392667" y="2398957"/>
            <a:ext cx="9406666" cy="3526144"/>
          </a:xfrm>
        </p:spPr>
        <p:txBody>
          <a:bodyPr>
            <a:normAutofit/>
          </a:bodyPr>
          <a:lstStyle/>
          <a:p>
            <a:r>
              <a:rPr lang="en-US" sz="2000" b="0" i="0">
                <a:solidFill>
                  <a:schemeClr val="bg1"/>
                </a:solidFill>
                <a:effectLst/>
                <a:latin typeface="Söhne"/>
              </a:rPr>
              <a:t>CSS Modules is a technique used in React (and other frameworks) to scope CSS styles to a specific component or module. It is an alternative way to manage styles that helps avoid global style clashes and promotes modular and maintainable CSS code. CSS Modules allow you to define styles for a component in a separate CSS file and use unique class names that are locally scoped to that component.</a:t>
            </a:r>
          </a:p>
          <a:p>
            <a:pPr marL="0" indent="0">
              <a:buNone/>
            </a:pPr>
            <a:r>
              <a:rPr lang="en-US" sz="2000" b="1" i="0">
                <a:solidFill>
                  <a:schemeClr val="bg1"/>
                </a:solidFill>
                <a:effectLst/>
                <a:latin typeface="Söhne"/>
              </a:rPr>
              <a:t>Scoped Styles</a:t>
            </a:r>
            <a:r>
              <a:rPr lang="en-US" sz="2000" b="0" i="0">
                <a:solidFill>
                  <a:schemeClr val="bg1"/>
                </a:solidFill>
                <a:effectLst/>
                <a:latin typeface="Söhne"/>
              </a:rPr>
              <a:t>: When using CSS Modules, each component gets its own unique class names, effectively scoping the styles to that specific component. This means that the styles defined in one component will not affect other components, helping to prevent unintended style conflicts.</a:t>
            </a:r>
            <a:br>
              <a:rPr lang="en-US" sz="2000">
                <a:solidFill>
                  <a:schemeClr val="bg1"/>
                </a:solidFill>
              </a:rPr>
            </a:br>
            <a:endParaRPr lang="en-IL" sz="2000">
              <a:solidFill>
                <a:schemeClr val="bg1"/>
              </a:solidFill>
            </a:endParaRPr>
          </a:p>
        </p:txBody>
      </p:sp>
      <p:sp>
        <p:nvSpPr>
          <p:cNvPr id="12" name="Rectangle 11">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843997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4BBA9D2-A946-A458-CDC3-382407239AFC}"/>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Import components</a:t>
            </a:r>
          </a:p>
        </p:txBody>
      </p:sp>
      <p:pic>
        <p:nvPicPr>
          <p:cNvPr id="4" name="Content Placeholder 3">
            <a:extLst>
              <a:ext uri="{FF2B5EF4-FFF2-40B4-BE49-F238E27FC236}">
                <a16:creationId xmlns:a16="http://schemas.microsoft.com/office/drawing/2014/main" id="{53C95ECD-782C-B6AE-D48B-D16930B8CC34}"/>
              </a:ext>
            </a:extLst>
          </p:cNvPr>
          <p:cNvPicPr>
            <a:picLocks noGrp="1" noChangeAspect="1"/>
          </p:cNvPicPr>
          <p:nvPr>
            <p:ph idx="1"/>
          </p:nvPr>
        </p:nvPicPr>
        <p:blipFill>
          <a:blip r:embed="rId2"/>
          <a:stretch>
            <a:fillRect/>
          </a:stretch>
        </p:blipFill>
        <p:spPr>
          <a:xfrm>
            <a:off x="2508898" y="1675227"/>
            <a:ext cx="7174203" cy="4394199"/>
          </a:xfrm>
          <a:prstGeom prst="rect">
            <a:avLst/>
          </a:prstGeom>
        </p:spPr>
      </p:pic>
    </p:spTree>
    <p:extLst>
      <p:ext uri="{BB962C8B-B14F-4D97-AF65-F5344CB8AC3E}">
        <p14:creationId xmlns:p14="http://schemas.microsoft.com/office/powerpoint/2010/main" val="3792379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4BBA9D2-A946-A458-CDC3-382407239AFC}"/>
              </a:ext>
            </a:extLst>
          </p:cNvPr>
          <p:cNvSpPr>
            <a:spLocks noGrp="1"/>
          </p:cNvSpPr>
          <p:nvPr>
            <p:ph type="title"/>
          </p:nvPr>
        </p:nvSpPr>
        <p:spPr>
          <a:xfrm>
            <a:off x="466722" y="586855"/>
            <a:ext cx="3201366" cy="3387497"/>
          </a:xfrm>
        </p:spPr>
        <p:txBody>
          <a:bodyPr anchor="b">
            <a:normAutofit/>
          </a:bodyPr>
          <a:lstStyle/>
          <a:p>
            <a:pPr algn="r"/>
            <a:r>
              <a:rPr lang="en-US" sz="4000" b="1" i="0">
                <a:solidFill>
                  <a:srgbClr val="FFFFFF"/>
                </a:solidFill>
                <a:effectLst/>
                <a:latin typeface="Söhne"/>
              </a:rPr>
              <a:t>What is Next.js?</a:t>
            </a:r>
            <a:endParaRPr lang="en-IL" sz="4000">
              <a:solidFill>
                <a:srgbClr val="FFFFFF"/>
              </a:solidFill>
            </a:endParaRPr>
          </a:p>
        </p:txBody>
      </p:sp>
      <p:sp>
        <p:nvSpPr>
          <p:cNvPr id="3" name="Content Placeholder 2">
            <a:extLst>
              <a:ext uri="{FF2B5EF4-FFF2-40B4-BE49-F238E27FC236}">
                <a16:creationId xmlns:a16="http://schemas.microsoft.com/office/drawing/2014/main" id="{5C521763-DD62-5B65-FDC7-2F77E21F569B}"/>
              </a:ext>
            </a:extLst>
          </p:cNvPr>
          <p:cNvSpPr>
            <a:spLocks noGrp="1"/>
          </p:cNvSpPr>
          <p:nvPr>
            <p:ph idx="1"/>
          </p:nvPr>
        </p:nvSpPr>
        <p:spPr>
          <a:xfrm>
            <a:off x="4810259" y="649480"/>
            <a:ext cx="6555347" cy="5546047"/>
          </a:xfrm>
        </p:spPr>
        <p:txBody>
          <a:bodyPr anchor="ctr">
            <a:normAutofit/>
          </a:bodyPr>
          <a:lstStyle/>
          <a:p>
            <a:r>
              <a:rPr lang="en-US" sz="2000" b="0" i="0" dirty="0" err="1">
                <a:effectLst/>
                <a:latin typeface="Söhne"/>
              </a:rPr>
              <a:t>Next.js</a:t>
            </a:r>
            <a:r>
              <a:rPr lang="en-US" sz="2000" b="0" i="0" dirty="0">
                <a:effectLst/>
                <a:latin typeface="Söhne"/>
              </a:rPr>
              <a:t> is a React framework developed and maintained by </a:t>
            </a:r>
            <a:r>
              <a:rPr lang="en-US" sz="2000" b="0" i="0" dirty="0" err="1">
                <a:effectLst/>
                <a:latin typeface="Söhne"/>
              </a:rPr>
              <a:t>Vercel</a:t>
            </a:r>
            <a:r>
              <a:rPr lang="en-US" sz="2000" b="0" i="0" dirty="0">
                <a:effectLst/>
                <a:latin typeface="Söhne"/>
              </a:rPr>
              <a:t>. It provides a solution to build server-rendered React applications, static websites, and more. The framework offers features like server-side rendering (SSR), static site generation (SSG), automatic code splitting, hot module replacement, and many other features right out of the box.</a:t>
            </a:r>
            <a:endParaRPr lang="en-IL" sz="2000" dirty="0"/>
          </a:p>
        </p:txBody>
      </p:sp>
    </p:spTree>
    <p:extLst>
      <p:ext uri="{BB962C8B-B14F-4D97-AF65-F5344CB8AC3E}">
        <p14:creationId xmlns:p14="http://schemas.microsoft.com/office/powerpoint/2010/main" val="571462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B5B0058-AF13-4859-B429-4EDDE2A26F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lumMod val="50000"/>
                </a:schemeClr>
              </a:solidFill>
            </a:endParaRPr>
          </a:p>
        </p:txBody>
      </p:sp>
      <p:sp>
        <p:nvSpPr>
          <p:cNvPr id="2" name="Title 1">
            <a:extLst>
              <a:ext uri="{FF2B5EF4-FFF2-40B4-BE49-F238E27FC236}">
                <a16:creationId xmlns:a16="http://schemas.microsoft.com/office/drawing/2014/main" id="{F4BBA9D2-A946-A458-CDC3-382407239AFC}"/>
              </a:ext>
            </a:extLst>
          </p:cNvPr>
          <p:cNvSpPr>
            <a:spLocks noGrp="1"/>
          </p:cNvSpPr>
          <p:nvPr>
            <p:ph type="title"/>
          </p:nvPr>
        </p:nvSpPr>
        <p:spPr>
          <a:xfrm>
            <a:off x="1932903" y="949325"/>
            <a:ext cx="8071706" cy="2387600"/>
          </a:xfrm>
        </p:spPr>
        <p:txBody>
          <a:bodyPr vert="horz" lIns="91440" tIns="45720" rIns="91440" bIns="45720" rtlCol="0" anchor="b">
            <a:normAutofit/>
          </a:bodyPr>
          <a:lstStyle/>
          <a:p>
            <a:r>
              <a:rPr lang="en-US" sz="6600" kern="1200">
                <a:solidFill>
                  <a:schemeClr val="bg1"/>
                </a:solidFill>
                <a:latin typeface="+mj-lt"/>
                <a:ea typeface="+mj-ea"/>
                <a:cs typeface="+mj-cs"/>
              </a:rPr>
              <a:t>layout</a:t>
            </a:r>
          </a:p>
        </p:txBody>
      </p:sp>
      <p:sp>
        <p:nvSpPr>
          <p:cNvPr id="3" name="Content Placeholder 2">
            <a:extLst>
              <a:ext uri="{FF2B5EF4-FFF2-40B4-BE49-F238E27FC236}">
                <a16:creationId xmlns:a16="http://schemas.microsoft.com/office/drawing/2014/main" id="{5C521763-DD62-5B65-FDC7-2F77E21F569B}"/>
              </a:ext>
            </a:extLst>
          </p:cNvPr>
          <p:cNvSpPr>
            <a:spLocks noGrp="1"/>
          </p:cNvSpPr>
          <p:nvPr>
            <p:ph idx="1"/>
          </p:nvPr>
        </p:nvSpPr>
        <p:spPr>
          <a:xfrm>
            <a:off x="1932902" y="3429000"/>
            <a:ext cx="8071697" cy="1655762"/>
          </a:xfrm>
        </p:spPr>
        <p:txBody>
          <a:bodyPr vert="horz" lIns="91440" tIns="45720" rIns="91440" bIns="45720" rtlCol="0">
            <a:normAutofit/>
          </a:bodyPr>
          <a:lstStyle/>
          <a:p>
            <a:pPr marL="0" indent="0">
              <a:buNone/>
            </a:pPr>
            <a:r>
              <a:rPr lang="en-US" sz="3200" kern="1200">
                <a:solidFill>
                  <a:schemeClr val="bg1"/>
                </a:solidFill>
                <a:latin typeface="+mn-lt"/>
                <a:ea typeface="+mn-ea"/>
                <a:cs typeface="+mn-cs"/>
              </a:rPr>
              <a:t>https://nextjs.org/docs/app/building-your-application/routing/defining-routes</a:t>
            </a:r>
          </a:p>
        </p:txBody>
      </p:sp>
      <p:cxnSp>
        <p:nvCxnSpPr>
          <p:cNvPr id="10" name="Straight Connector 9">
            <a:extLst>
              <a:ext uri="{FF2B5EF4-FFF2-40B4-BE49-F238E27FC236}">
                <a16:creationId xmlns:a16="http://schemas.microsoft.com/office/drawing/2014/main" id="{EC4521DE-248E-440D-AAD6-FD9E7D34B3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85285" y="0"/>
            <a:ext cx="0" cy="685800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42C13FA-4C0F-42D0-9626-5BA6040D8C3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6252485"/>
            <a:ext cx="1219200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762264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4BBA9D2-A946-A458-CDC3-382407239AFC}"/>
              </a:ext>
            </a:extLst>
          </p:cNvPr>
          <p:cNvSpPr>
            <a:spLocks noGrp="1"/>
          </p:cNvSpPr>
          <p:nvPr>
            <p:ph type="title"/>
          </p:nvPr>
        </p:nvSpPr>
        <p:spPr>
          <a:xfrm>
            <a:off x="686834" y="1153572"/>
            <a:ext cx="3200400" cy="4461163"/>
          </a:xfrm>
        </p:spPr>
        <p:txBody>
          <a:bodyPr>
            <a:normAutofit/>
          </a:bodyPr>
          <a:lstStyle/>
          <a:p>
            <a:r>
              <a:rPr lang="en-IL">
                <a:solidFill>
                  <a:srgbClr val="FFFFFF"/>
                </a:solidFill>
              </a:rPr>
              <a:t>props</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5C521763-DD62-5B65-FDC7-2F77E21F569B}"/>
              </a:ext>
            </a:extLst>
          </p:cNvPr>
          <p:cNvSpPr>
            <a:spLocks noGrp="1"/>
          </p:cNvSpPr>
          <p:nvPr>
            <p:ph idx="1"/>
          </p:nvPr>
        </p:nvSpPr>
        <p:spPr>
          <a:xfrm>
            <a:off x="4447308" y="591344"/>
            <a:ext cx="6906491" cy="5585619"/>
          </a:xfrm>
        </p:spPr>
        <p:txBody>
          <a:bodyPr anchor="ctr">
            <a:normAutofit/>
          </a:bodyPr>
          <a:lstStyle/>
          <a:p>
            <a:r>
              <a:rPr lang="en-US" b="0" i="0">
                <a:effectLst/>
                <a:latin typeface="Söhne"/>
              </a:rPr>
              <a:t>In React, "props" is an abbreviation for "properties," and it's a mechanism for passing data from a parent component to a child component. Props are a fundamental concept in React and play a significant role in building reusable and modular components.</a:t>
            </a:r>
          </a:p>
          <a:p>
            <a:r>
              <a:rPr lang="en-US" b="0" i="0">
                <a:effectLst/>
                <a:latin typeface="Söhne"/>
              </a:rPr>
              <a:t>When you create a React component, you can pass data to it by setting attributes (props) in the component's JSX tag. These props are then accessible within the component and can be used to customize its behavior, appearance, or any other aspect of the component's rendering.</a:t>
            </a:r>
          </a:p>
          <a:p>
            <a:endParaRPr lang="en-IL" dirty="0"/>
          </a:p>
        </p:txBody>
      </p:sp>
    </p:spTree>
    <p:extLst>
      <p:ext uri="{BB962C8B-B14F-4D97-AF65-F5344CB8AC3E}">
        <p14:creationId xmlns:p14="http://schemas.microsoft.com/office/powerpoint/2010/main" val="4229194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Spotlight on a dark foggy stage">
            <a:extLst>
              <a:ext uri="{FF2B5EF4-FFF2-40B4-BE49-F238E27FC236}">
                <a16:creationId xmlns:a16="http://schemas.microsoft.com/office/drawing/2014/main" id="{DA4E19C1-52DE-97F4-076E-F1617D787FD5}"/>
              </a:ext>
            </a:extLst>
          </p:cNvPr>
          <p:cNvPicPr>
            <a:picLocks noChangeAspect="1"/>
          </p:cNvPicPr>
          <p:nvPr/>
        </p:nvPicPr>
        <p:blipFill rotWithShape="1">
          <a:blip r:embed="rId2"/>
          <a:srcRect l="30950" r="-1" b="-1"/>
          <a:stretch/>
        </p:blipFill>
        <p:spPr>
          <a:xfrm>
            <a:off x="5101771" y="10"/>
            <a:ext cx="7094361" cy="6857989"/>
          </a:xfrm>
          <a:prstGeom prst="rect">
            <a:avLst/>
          </a:prstGeom>
        </p:spPr>
      </p:pic>
      <p:sp>
        <p:nvSpPr>
          <p:cNvPr id="9" name="Rectangle 8">
            <a:extLst>
              <a:ext uri="{FF2B5EF4-FFF2-40B4-BE49-F238E27FC236}">
                <a16:creationId xmlns:a16="http://schemas.microsoft.com/office/drawing/2014/main" id="{A34066D6-1B59-4642-A86D-39464CEE97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527208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Arc 10">
            <a:extLst>
              <a:ext uri="{FF2B5EF4-FFF2-40B4-BE49-F238E27FC236}">
                <a16:creationId xmlns:a16="http://schemas.microsoft.com/office/drawing/2014/main" id="{18E928D9-3091-4385-B979-265D55AD02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03011">
            <a:off x="1718653" y="700861"/>
            <a:ext cx="2987899" cy="2987899"/>
          </a:xfrm>
          <a:prstGeom prst="arc">
            <a:avLst>
              <a:gd name="adj1" fmla="val 14612914"/>
              <a:gd name="adj2" fmla="val 0"/>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F149B6E-4B70-D49A-616D-BEF2DA929A85}"/>
              </a:ext>
            </a:extLst>
          </p:cNvPr>
          <p:cNvSpPr>
            <a:spLocks noGrp="1"/>
          </p:cNvSpPr>
          <p:nvPr>
            <p:ph type="title"/>
          </p:nvPr>
        </p:nvSpPr>
        <p:spPr>
          <a:xfrm>
            <a:off x="643467" y="795509"/>
            <a:ext cx="4092525" cy="2798604"/>
          </a:xfrm>
        </p:spPr>
        <p:txBody>
          <a:bodyPr vert="horz" lIns="91440" tIns="45720" rIns="91440" bIns="45720" rtlCol="0" anchor="b">
            <a:normAutofit/>
          </a:bodyPr>
          <a:lstStyle/>
          <a:p>
            <a:pPr algn="ctr"/>
            <a:r>
              <a:rPr lang="en-US" sz="6000">
                <a:solidFill>
                  <a:srgbClr val="FFFFFF"/>
                </a:solidFill>
              </a:rPr>
              <a:t>Optinal props just put ?</a:t>
            </a:r>
          </a:p>
        </p:txBody>
      </p:sp>
      <p:sp>
        <p:nvSpPr>
          <p:cNvPr id="13" name="Oval 12">
            <a:extLst>
              <a:ext uri="{FF2B5EF4-FFF2-40B4-BE49-F238E27FC236}">
                <a16:creationId xmlns:a16="http://schemas.microsoft.com/office/drawing/2014/main" id="{7D602432-D774-4CF5-94E8-7D52D01059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01186" y="4626633"/>
            <a:ext cx="491961" cy="491961"/>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CBF9EBB4-5078-47B2-AAA0-DF4A88D818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27932" y="5011563"/>
            <a:ext cx="731558" cy="731558"/>
          </a:xfrm>
          <a:prstGeom prst="rect">
            <a:avLst/>
          </a:prstGeom>
          <a:noFill/>
          <a:ln w="127000">
            <a:solidFill>
              <a:schemeClr val="accent4"/>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185535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F149B6E-4B70-D49A-616D-BEF2DA929A85}"/>
              </a:ext>
            </a:extLst>
          </p:cNvPr>
          <p:cNvSpPr>
            <a:spLocks noGrp="1"/>
          </p:cNvSpPr>
          <p:nvPr>
            <p:ph type="title"/>
          </p:nvPr>
        </p:nvSpPr>
        <p:spPr>
          <a:xfrm>
            <a:off x="686834" y="1153572"/>
            <a:ext cx="3200400" cy="4461163"/>
          </a:xfrm>
        </p:spPr>
        <p:txBody>
          <a:bodyPr>
            <a:normAutofit/>
          </a:bodyPr>
          <a:lstStyle/>
          <a:p>
            <a:r>
              <a:rPr lang="en-US" b="1" i="0">
                <a:solidFill>
                  <a:srgbClr val="FFFFFF"/>
                </a:solidFill>
                <a:effectLst/>
                <a:latin typeface="Söhne"/>
              </a:rPr>
              <a:t>useEffect</a:t>
            </a:r>
            <a:endParaRPr lang="en-IL">
              <a:solidFill>
                <a:srgbClr val="FFFFFF"/>
              </a:solidFill>
            </a:endParaRP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61251FB7-22FF-72D6-5344-6790D4CA483B}"/>
              </a:ext>
            </a:extLst>
          </p:cNvPr>
          <p:cNvSpPr>
            <a:spLocks noGrp="1"/>
          </p:cNvSpPr>
          <p:nvPr>
            <p:ph idx="1"/>
          </p:nvPr>
        </p:nvSpPr>
        <p:spPr>
          <a:xfrm>
            <a:off x="4447308" y="591344"/>
            <a:ext cx="6906491" cy="5585619"/>
          </a:xfrm>
        </p:spPr>
        <p:txBody>
          <a:bodyPr anchor="ctr">
            <a:normAutofit/>
          </a:bodyPr>
          <a:lstStyle/>
          <a:p>
            <a:r>
              <a:rPr lang="en-US" sz="2600" b="0" i="0" err="1">
                <a:effectLst/>
                <a:latin typeface="Söhne"/>
              </a:rPr>
              <a:t>useEffect</a:t>
            </a:r>
            <a:r>
              <a:rPr lang="en-US" sz="2600" b="0" i="0">
                <a:effectLst/>
                <a:latin typeface="Söhne"/>
              </a:rPr>
              <a:t> is a React Hook that allows you to perform side effects in functional components. Side effects refer to any action that affects the external world, such as fetching data from an API, subscribing to events, updating the document title, or manipulating the DOM.</a:t>
            </a:r>
          </a:p>
          <a:p>
            <a:r>
              <a:rPr lang="en-US" sz="2600" b="0" i="0">
                <a:effectLst/>
                <a:latin typeface="Söhne"/>
              </a:rPr>
              <a:t>In class components, side effects were typically handled using lifecycle methods like </a:t>
            </a:r>
            <a:r>
              <a:rPr lang="en-US" sz="2600" b="0" i="0" err="1">
                <a:effectLst/>
                <a:latin typeface="Söhne"/>
              </a:rPr>
              <a:t>componentDidMount</a:t>
            </a:r>
            <a:r>
              <a:rPr lang="en-US" sz="2600" b="0" i="0">
                <a:effectLst/>
                <a:latin typeface="Söhne"/>
              </a:rPr>
              <a:t>, </a:t>
            </a:r>
            <a:r>
              <a:rPr lang="en-US" sz="2600" b="0" i="0" err="1">
                <a:effectLst/>
                <a:latin typeface="Söhne"/>
              </a:rPr>
              <a:t>componentDidUpdate</a:t>
            </a:r>
            <a:r>
              <a:rPr lang="en-US" sz="2600" b="0" i="0">
                <a:effectLst/>
                <a:latin typeface="Söhne"/>
              </a:rPr>
              <a:t>, and </a:t>
            </a:r>
            <a:r>
              <a:rPr lang="en-US" sz="2600" b="0" i="0" err="1">
                <a:effectLst/>
                <a:latin typeface="Söhne"/>
              </a:rPr>
              <a:t>componentWillUnmount</a:t>
            </a:r>
            <a:r>
              <a:rPr lang="en-US" sz="2600" b="0" i="0">
                <a:effectLst/>
                <a:latin typeface="Söhne"/>
              </a:rPr>
              <a:t>. However, with the introduction of React Hooks, you can achieve the same functionality in functional components using the </a:t>
            </a:r>
            <a:r>
              <a:rPr lang="en-US" sz="2600" b="0" i="0" err="1">
                <a:effectLst/>
                <a:latin typeface="Söhne"/>
              </a:rPr>
              <a:t>useEffect</a:t>
            </a:r>
            <a:r>
              <a:rPr lang="en-US" sz="2600" b="0" i="0">
                <a:effectLst/>
                <a:latin typeface="Söhne"/>
              </a:rPr>
              <a:t> hook.</a:t>
            </a:r>
          </a:p>
          <a:p>
            <a:endParaRPr lang="en-IL" sz="2600"/>
          </a:p>
        </p:txBody>
      </p:sp>
    </p:spTree>
    <p:extLst>
      <p:ext uri="{BB962C8B-B14F-4D97-AF65-F5344CB8AC3E}">
        <p14:creationId xmlns:p14="http://schemas.microsoft.com/office/powerpoint/2010/main" val="3580790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F149B6E-4B70-D49A-616D-BEF2DA929A85}"/>
              </a:ext>
            </a:extLst>
          </p:cNvPr>
          <p:cNvSpPr>
            <a:spLocks noGrp="1"/>
          </p:cNvSpPr>
          <p:nvPr>
            <p:ph type="title"/>
          </p:nvPr>
        </p:nvSpPr>
        <p:spPr>
          <a:xfrm>
            <a:off x="686834" y="1153572"/>
            <a:ext cx="3200400" cy="4461163"/>
          </a:xfrm>
        </p:spPr>
        <p:txBody>
          <a:bodyPr>
            <a:normAutofit/>
          </a:bodyPr>
          <a:lstStyle/>
          <a:p>
            <a:r>
              <a:rPr lang="en-US" b="0" i="0">
                <a:solidFill>
                  <a:srgbClr val="FFFFFF"/>
                </a:solidFill>
                <a:effectLst/>
                <a:latin typeface="Söhne"/>
              </a:rPr>
              <a:t>useEffect</a:t>
            </a:r>
            <a:endParaRPr lang="en-IL">
              <a:solidFill>
                <a:srgbClr val="FFFFFF"/>
              </a:solidFill>
            </a:endParaRP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61251FB7-22FF-72D6-5344-6790D4CA483B}"/>
              </a:ext>
            </a:extLst>
          </p:cNvPr>
          <p:cNvSpPr>
            <a:spLocks noGrp="1"/>
          </p:cNvSpPr>
          <p:nvPr>
            <p:ph idx="1"/>
          </p:nvPr>
        </p:nvSpPr>
        <p:spPr>
          <a:xfrm>
            <a:off x="4447308" y="591344"/>
            <a:ext cx="6906491" cy="5585619"/>
          </a:xfrm>
        </p:spPr>
        <p:txBody>
          <a:bodyPr anchor="ctr">
            <a:normAutofit/>
          </a:bodyPr>
          <a:lstStyle/>
          <a:p>
            <a:r>
              <a:rPr lang="en-US" sz="2600" b="0" i="0" err="1">
                <a:effectLst/>
                <a:latin typeface="Söhne"/>
              </a:rPr>
              <a:t>useEffect</a:t>
            </a:r>
            <a:r>
              <a:rPr lang="en-US" sz="2600" b="0" i="0">
                <a:effectLst/>
                <a:latin typeface="Söhne"/>
              </a:rPr>
              <a:t> is a React Hook that allows you to perform side effects in functional components. Side effects refer to any action that affects the external world, such as fetching data from an API, subscribing to events, updating the document title, or manipulating the DOM.</a:t>
            </a:r>
          </a:p>
          <a:p>
            <a:r>
              <a:rPr lang="en-US" sz="2600" b="0" i="0">
                <a:effectLst/>
                <a:latin typeface="Söhne"/>
              </a:rPr>
              <a:t>In class components, side effects were typically handled using lifecycle methods like </a:t>
            </a:r>
            <a:r>
              <a:rPr lang="en-US" sz="2600" b="0" i="0" err="1">
                <a:effectLst/>
                <a:latin typeface="Söhne"/>
              </a:rPr>
              <a:t>componentDidMount</a:t>
            </a:r>
            <a:r>
              <a:rPr lang="en-US" sz="2600" b="0" i="0">
                <a:effectLst/>
                <a:latin typeface="Söhne"/>
              </a:rPr>
              <a:t>, </a:t>
            </a:r>
            <a:r>
              <a:rPr lang="en-US" sz="2600" b="0" i="0" err="1">
                <a:effectLst/>
                <a:latin typeface="Söhne"/>
              </a:rPr>
              <a:t>componentDidUpdate</a:t>
            </a:r>
            <a:r>
              <a:rPr lang="en-US" sz="2600" b="0" i="0">
                <a:effectLst/>
                <a:latin typeface="Söhne"/>
              </a:rPr>
              <a:t>, and </a:t>
            </a:r>
            <a:r>
              <a:rPr lang="en-US" sz="2600" b="0" i="0" err="1">
                <a:effectLst/>
                <a:latin typeface="Söhne"/>
              </a:rPr>
              <a:t>componentWillUnmount</a:t>
            </a:r>
            <a:r>
              <a:rPr lang="en-US" sz="2600" b="0" i="0">
                <a:effectLst/>
                <a:latin typeface="Söhne"/>
              </a:rPr>
              <a:t>. However, with the introduction of React Hooks, you can achieve the same functionality in functional components using the </a:t>
            </a:r>
            <a:r>
              <a:rPr lang="en-US" sz="2600" b="0" i="0" err="1">
                <a:effectLst/>
                <a:latin typeface="Söhne"/>
              </a:rPr>
              <a:t>useEffect</a:t>
            </a:r>
            <a:r>
              <a:rPr lang="en-US" sz="2600" b="0" i="0">
                <a:effectLst/>
                <a:latin typeface="Söhne"/>
              </a:rPr>
              <a:t> hook.</a:t>
            </a:r>
          </a:p>
          <a:p>
            <a:endParaRPr lang="en-IL" sz="2600"/>
          </a:p>
        </p:txBody>
      </p:sp>
    </p:spTree>
    <p:extLst>
      <p:ext uri="{BB962C8B-B14F-4D97-AF65-F5344CB8AC3E}">
        <p14:creationId xmlns:p14="http://schemas.microsoft.com/office/powerpoint/2010/main" val="18708367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F6D8EFB-C75E-2CA0-051F-4F7B0A9441A5}"/>
              </a:ext>
            </a:extLst>
          </p:cNvPr>
          <p:cNvSpPr>
            <a:spLocks noGrp="1"/>
          </p:cNvSpPr>
          <p:nvPr>
            <p:ph type="title"/>
          </p:nvPr>
        </p:nvSpPr>
        <p:spPr>
          <a:xfrm>
            <a:off x="686834" y="1153572"/>
            <a:ext cx="3200400" cy="4461163"/>
          </a:xfrm>
        </p:spPr>
        <p:txBody>
          <a:bodyPr>
            <a:normAutofit/>
          </a:bodyPr>
          <a:lstStyle/>
          <a:p>
            <a:r>
              <a:rPr lang="en-US">
                <a:solidFill>
                  <a:srgbClr val="FFFFFF"/>
                </a:solidFill>
              </a:rPr>
              <a:t>W</a:t>
            </a:r>
            <a:r>
              <a:rPr lang="en-IL">
                <a:solidFill>
                  <a:srgbClr val="FFFFFF"/>
                </a:solidFill>
              </a:rPr>
              <a:t>hat is zustand</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03550C78-5AB2-2B13-937B-D29EDD183D2D}"/>
              </a:ext>
            </a:extLst>
          </p:cNvPr>
          <p:cNvSpPr>
            <a:spLocks noGrp="1"/>
          </p:cNvSpPr>
          <p:nvPr>
            <p:ph idx="1"/>
          </p:nvPr>
        </p:nvSpPr>
        <p:spPr>
          <a:xfrm>
            <a:off x="4447308" y="591344"/>
            <a:ext cx="6906491" cy="5585619"/>
          </a:xfrm>
        </p:spPr>
        <p:txBody>
          <a:bodyPr anchor="ctr">
            <a:normAutofit/>
          </a:bodyPr>
          <a:lstStyle/>
          <a:p>
            <a:r>
              <a:rPr lang="en-US" b="0" i="0" err="1">
                <a:effectLst/>
                <a:latin typeface="Söhne"/>
              </a:rPr>
              <a:t>Zustand</a:t>
            </a:r>
            <a:r>
              <a:rPr lang="en-US" b="0" i="0">
                <a:effectLst/>
                <a:latin typeface="Söhne"/>
              </a:rPr>
              <a:t> is a small, fast and </a:t>
            </a:r>
            <a:r>
              <a:rPr lang="en-US" b="0" i="0" err="1">
                <a:effectLst/>
                <a:latin typeface="Söhne"/>
              </a:rPr>
              <a:t>scaleable</a:t>
            </a:r>
            <a:r>
              <a:rPr lang="en-US" b="0" i="0">
                <a:effectLst/>
                <a:latin typeface="Söhne"/>
              </a:rPr>
              <a:t> </a:t>
            </a:r>
            <a:r>
              <a:rPr lang="en-US" b="0" i="0" err="1">
                <a:effectLst/>
                <a:latin typeface="Söhne"/>
              </a:rPr>
              <a:t>bearbones</a:t>
            </a:r>
            <a:r>
              <a:rPr lang="en-US" b="0" i="0">
                <a:effectLst/>
                <a:latin typeface="Söhne"/>
              </a:rPr>
              <a:t> state-management solution that is primarily based on the concept of "global state". It's often compared with Redux and </a:t>
            </a:r>
            <a:r>
              <a:rPr lang="en-US" b="0" i="0" err="1">
                <a:effectLst/>
                <a:latin typeface="Söhne"/>
              </a:rPr>
              <a:t>MobX</a:t>
            </a:r>
            <a:r>
              <a:rPr lang="en-US" b="0" i="0">
                <a:effectLst/>
                <a:latin typeface="Söhne"/>
              </a:rPr>
              <a:t>, but it aims to be simpler and less boilerplate heavy.</a:t>
            </a:r>
            <a:endParaRPr lang="en-IL" dirty="0"/>
          </a:p>
        </p:txBody>
      </p:sp>
    </p:spTree>
    <p:extLst>
      <p:ext uri="{BB962C8B-B14F-4D97-AF65-F5344CB8AC3E}">
        <p14:creationId xmlns:p14="http://schemas.microsoft.com/office/powerpoint/2010/main" val="2908522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F149B6E-4B70-D49A-616D-BEF2DA929A85}"/>
              </a:ext>
            </a:extLst>
          </p:cNvPr>
          <p:cNvSpPr>
            <a:spLocks noGrp="1"/>
          </p:cNvSpPr>
          <p:nvPr>
            <p:ph type="title"/>
          </p:nvPr>
        </p:nvSpPr>
        <p:spPr>
          <a:xfrm>
            <a:off x="630936" y="639520"/>
            <a:ext cx="3429000" cy="1719072"/>
          </a:xfrm>
        </p:spPr>
        <p:txBody>
          <a:bodyPr anchor="b">
            <a:normAutofit/>
          </a:bodyPr>
          <a:lstStyle/>
          <a:p>
            <a:r>
              <a:rPr lang="en-US" sz="5400" b="0" i="0">
                <a:effectLst/>
                <a:latin typeface="Söhne"/>
              </a:rPr>
              <a:t>Zustand</a:t>
            </a:r>
            <a:endParaRPr lang="en-IL" sz="5400"/>
          </a:p>
        </p:txBody>
      </p:sp>
      <p:sp>
        <p:nvSpPr>
          <p:cNvPr id="12"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1251FB7-22FF-72D6-5344-6790D4CA483B}"/>
              </a:ext>
            </a:extLst>
          </p:cNvPr>
          <p:cNvSpPr>
            <a:spLocks noGrp="1"/>
          </p:cNvSpPr>
          <p:nvPr>
            <p:ph idx="1"/>
          </p:nvPr>
        </p:nvSpPr>
        <p:spPr>
          <a:xfrm>
            <a:off x="630936" y="2807208"/>
            <a:ext cx="3429000" cy="3410712"/>
          </a:xfrm>
        </p:spPr>
        <p:txBody>
          <a:bodyPr anchor="t">
            <a:normAutofit/>
          </a:bodyPr>
          <a:lstStyle/>
          <a:p>
            <a:r>
              <a:rPr lang="en-US" sz="2200" b="0" i="0">
                <a:effectLst/>
                <a:latin typeface="Söhne"/>
              </a:rPr>
              <a:t>Zustand is a lightweight state management library for React, which is also compatible with Next.js. It helps you to manage state in a flexible and scalable way without much boilerplate.</a:t>
            </a:r>
          </a:p>
          <a:p>
            <a:br>
              <a:rPr lang="en-US" sz="2200"/>
            </a:br>
            <a:endParaRPr lang="en-IL" sz="2200"/>
          </a:p>
        </p:txBody>
      </p:sp>
      <p:pic>
        <p:nvPicPr>
          <p:cNvPr id="5" name="Picture 4">
            <a:extLst>
              <a:ext uri="{FF2B5EF4-FFF2-40B4-BE49-F238E27FC236}">
                <a16:creationId xmlns:a16="http://schemas.microsoft.com/office/drawing/2014/main" id="{EDDF1791-F9EE-56FD-34CD-CEE9B6CB631D}"/>
              </a:ext>
            </a:extLst>
          </p:cNvPr>
          <p:cNvPicPr>
            <a:picLocks noChangeAspect="1"/>
          </p:cNvPicPr>
          <p:nvPr/>
        </p:nvPicPr>
        <p:blipFill>
          <a:blip r:embed="rId2"/>
          <a:stretch>
            <a:fillRect/>
          </a:stretch>
        </p:blipFill>
        <p:spPr>
          <a:xfrm>
            <a:off x="4654296" y="2255368"/>
            <a:ext cx="6903720" cy="2347263"/>
          </a:xfrm>
          <a:prstGeom prst="rect">
            <a:avLst/>
          </a:prstGeom>
        </p:spPr>
      </p:pic>
    </p:spTree>
    <p:extLst>
      <p:ext uri="{BB962C8B-B14F-4D97-AF65-F5344CB8AC3E}">
        <p14:creationId xmlns:p14="http://schemas.microsoft.com/office/powerpoint/2010/main" val="2716474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F149B6E-4B70-D49A-616D-BEF2DA929A85}"/>
              </a:ext>
            </a:extLst>
          </p:cNvPr>
          <p:cNvSpPr>
            <a:spLocks noGrp="1"/>
          </p:cNvSpPr>
          <p:nvPr>
            <p:ph type="title"/>
          </p:nvPr>
        </p:nvSpPr>
        <p:spPr>
          <a:xfrm>
            <a:off x="630936" y="639520"/>
            <a:ext cx="3429000" cy="1719072"/>
          </a:xfrm>
        </p:spPr>
        <p:txBody>
          <a:bodyPr anchor="b">
            <a:normAutofit/>
          </a:bodyPr>
          <a:lstStyle/>
          <a:p>
            <a:r>
              <a:rPr lang="en-US" sz="3800" b="1" i="0">
                <a:effectLst/>
                <a:latin typeface="Söhne"/>
              </a:rPr>
              <a:t>Use the store in a component</a:t>
            </a:r>
            <a:endParaRPr lang="en-IL" sz="3800"/>
          </a:p>
        </p:txBody>
      </p:sp>
      <p:sp>
        <p:nvSpPr>
          <p:cNvPr id="12"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1251FB7-22FF-72D6-5344-6790D4CA483B}"/>
              </a:ext>
            </a:extLst>
          </p:cNvPr>
          <p:cNvSpPr>
            <a:spLocks noGrp="1"/>
          </p:cNvSpPr>
          <p:nvPr>
            <p:ph idx="1"/>
          </p:nvPr>
        </p:nvSpPr>
        <p:spPr>
          <a:xfrm>
            <a:off x="630936" y="2807208"/>
            <a:ext cx="3429000" cy="3410712"/>
          </a:xfrm>
        </p:spPr>
        <p:txBody>
          <a:bodyPr anchor="t">
            <a:normAutofit/>
          </a:bodyPr>
          <a:lstStyle/>
          <a:p>
            <a:r>
              <a:rPr lang="en-US" sz="2200" b="1" i="0">
                <a:effectLst/>
                <a:latin typeface="Söhne"/>
              </a:rPr>
              <a:t>Use the store in a component</a:t>
            </a:r>
            <a:r>
              <a:rPr lang="en-US" sz="2200" b="0" i="0">
                <a:effectLst/>
                <a:latin typeface="Söhne"/>
              </a:rPr>
              <a:t>: Now, you can use this store in your Next.js components using the useStore hook.</a:t>
            </a:r>
          </a:p>
          <a:p>
            <a:br>
              <a:rPr lang="en-US" sz="2200">
                <a:effectLst/>
                <a:latin typeface="Söhne"/>
              </a:rPr>
            </a:br>
            <a:endParaRPr lang="en-US" sz="2200">
              <a:effectLst/>
              <a:latin typeface="Söhne"/>
            </a:endParaRPr>
          </a:p>
          <a:p>
            <a:endParaRPr lang="en-IL" sz="2200"/>
          </a:p>
        </p:txBody>
      </p:sp>
      <p:pic>
        <p:nvPicPr>
          <p:cNvPr id="5" name="Picture 4">
            <a:extLst>
              <a:ext uri="{FF2B5EF4-FFF2-40B4-BE49-F238E27FC236}">
                <a16:creationId xmlns:a16="http://schemas.microsoft.com/office/drawing/2014/main" id="{91318E52-F047-E270-0B9C-B32A4DBFAD65}"/>
              </a:ext>
            </a:extLst>
          </p:cNvPr>
          <p:cNvPicPr>
            <a:picLocks noChangeAspect="1"/>
          </p:cNvPicPr>
          <p:nvPr/>
        </p:nvPicPr>
        <p:blipFill>
          <a:blip r:embed="rId2"/>
          <a:stretch>
            <a:fillRect/>
          </a:stretch>
        </p:blipFill>
        <p:spPr>
          <a:xfrm>
            <a:off x="4654296" y="848735"/>
            <a:ext cx="6903720" cy="5160530"/>
          </a:xfrm>
          <a:prstGeom prst="rect">
            <a:avLst/>
          </a:prstGeom>
        </p:spPr>
      </p:pic>
    </p:spTree>
    <p:extLst>
      <p:ext uri="{BB962C8B-B14F-4D97-AF65-F5344CB8AC3E}">
        <p14:creationId xmlns:p14="http://schemas.microsoft.com/office/powerpoint/2010/main" val="5564742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F149B6E-4B70-D49A-616D-BEF2DA929A85}"/>
              </a:ext>
            </a:extLst>
          </p:cNvPr>
          <p:cNvSpPr>
            <a:spLocks noGrp="1"/>
          </p:cNvSpPr>
          <p:nvPr>
            <p:ph type="title"/>
          </p:nvPr>
        </p:nvSpPr>
        <p:spPr>
          <a:xfrm>
            <a:off x="686834" y="1153572"/>
            <a:ext cx="3200400" cy="4461163"/>
          </a:xfrm>
        </p:spPr>
        <p:txBody>
          <a:bodyPr>
            <a:normAutofit/>
          </a:bodyPr>
          <a:lstStyle/>
          <a:p>
            <a:r>
              <a:rPr lang="en-US">
                <a:solidFill>
                  <a:srgbClr val="FFFFFF"/>
                </a:solidFill>
              </a:rPr>
              <a:t>R</a:t>
            </a:r>
            <a:r>
              <a:rPr lang="en-IL">
                <a:solidFill>
                  <a:srgbClr val="FFFFFF"/>
                </a:solidFill>
              </a:rPr>
              <a:t>emember!</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61251FB7-22FF-72D6-5344-6790D4CA483B}"/>
              </a:ext>
            </a:extLst>
          </p:cNvPr>
          <p:cNvSpPr>
            <a:spLocks noGrp="1"/>
          </p:cNvSpPr>
          <p:nvPr>
            <p:ph idx="1"/>
          </p:nvPr>
        </p:nvSpPr>
        <p:spPr>
          <a:xfrm>
            <a:off x="4447308" y="591344"/>
            <a:ext cx="6906491" cy="5585619"/>
          </a:xfrm>
        </p:spPr>
        <p:txBody>
          <a:bodyPr anchor="ctr">
            <a:normAutofit/>
          </a:bodyPr>
          <a:lstStyle/>
          <a:p>
            <a:pPr>
              <a:buFont typeface="+mj-lt"/>
              <a:buAutoNum type="arabicPeriod"/>
            </a:pPr>
            <a:r>
              <a:rPr lang="en-US" sz="2600" b="0" i="0">
                <a:effectLst/>
                <a:latin typeface="Söhne"/>
              </a:rPr>
              <a:t>The </a:t>
            </a:r>
            <a:r>
              <a:rPr lang="en-US" sz="2600" b="0" i="0" err="1">
                <a:effectLst/>
                <a:latin typeface="Söhne"/>
              </a:rPr>
              <a:t>useStore</a:t>
            </a:r>
            <a:r>
              <a:rPr lang="en-US" sz="2600" b="0" i="0">
                <a:effectLst/>
                <a:latin typeface="Söhne"/>
              </a:rPr>
              <a:t>() hook lets you access state and actions defined in your </a:t>
            </a:r>
            <a:r>
              <a:rPr lang="en-US" sz="2600" b="0" i="0" err="1">
                <a:effectLst/>
                <a:latin typeface="Söhne"/>
              </a:rPr>
              <a:t>Zustand</a:t>
            </a:r>
            <a:r>
              <a:rPr lang="en-US" sz="2600" b="0" i="0">
                <a:effectLst/>
                <a:latin typeface="Söhne"/>
              </a:rPr>
              <a:t> store. You can call increase and decrease directly from your component, and </a:t>
            </a:r>
            <a:r>
              <a:rPr lang="en-US" sz="2600" b="0" i="0" err="1">
                <a:effectLst/>
                <a:latin typeface="Söhne"/>
              </a:rPr>
              <a:t>Zustand</a:t>
            </a:r>
            <a:r>
              <a:rPr lang="en-US" sz="2600" b="0" i="0">
                <a:effectLst/>
                <a:latin typeface="Söhne"/>
              </a:rPr>
              <a:t> will take care of updating the state and </a:t>
            </a:r>
            <a:r>
              <a:rPr lang="en-US" sz="2600" b="0" i="0" err="1">
                <a:effectLst/>
                <a:latin typeface="Söhne"/>
              </a:rPr>
              <a:t>rerendering</a:t>
            </a:r>
            <a:r>
              <a:rPr lang="en-US" sz="2600" b="0" i="0">
                <a:effectLst/>
                <a:latin typeface="Söhne"/>
              </a:rPr>
              <a:t> your component when necessary.</a:t>
            </a:r>
          </a:p>
          <a:p>
            <a:r>
              <a:rPr lang="en-US" sz="2600" b="0" i="0">
                <a:effectLst/>
                <a:latin typeface="Söhne"/>
              </a:rPr>
              <a:t>Remember, each component that uses </a:t>
            </a:r>
            <a:r>
              <a:rPr lang="en-US" sz="2600" b="0" i="0" err="1">
                <a:effectLst/>
                <a:latin typeface="Söhne"/>
              </a:rPr>
              <a:t>useStore</a:t>
            </a:r>
            <a:r>
              <a:rPr lang="en-US" sz="2600" b="0" i="0">
                <a:effectLst/>
                <a:latin typeface="Söhne"/>
              </a:rPr>
              <a:t> will have access to the same global state, so it's perfect for sharing state between components. Also, </a:t>
            </a:r>
            <a:r>
              <a:rPr lang="en-US" sz="2600" b="0" i="0" err="1">
                <a:effectLst/>
                <a:latin typeface="Söhne"/>
              </a:rPr>
              <a:t>Zustand</a:t>
            </a:r>
            <a:r>
              <a:rPr lang="en-US" sz="2600" b="0" i="0">
                <a:effectLst/>
                <a:latin typeface="Söhne"/>
              </a:rPr>
              <a:t> is perfectly compatible with Server Side Rendering (SSR) and Static Site Generation (SSG) in </a:t>
            </a:r>
            <a:r>
              <a:rPr lang="en-US" sz="2600" b="0" i="0" err="1">
                <a:effectLst/>
                <a:latin typeface="Söhne"/>
              </a:rPr>
              <a:t>Next.js</a:t>
            </a:r>
            <a:r>
              <a:rPr lang="en-US" sz="2600" b="0" i="0">
                <a:effectLst/>
                <a:latin typeface="Söhne"/>
              </a:rPr>
              <a:t>, which makes it a great option for state management in this context.</a:t>
            </a:r>
          </a:p>
          <a:p>
            <a:endParaRPr lang="en-IL" sz="2600"/>
          </a:p>
        </p:txBody>
      </p:sp>
    </p:spTree>
    <p:extLst>
      <p:ext uri="{BB962C8B-B14F-4D97-AF65-F5344CB8AC3E}">
        <p14:creationId xmlns:p14="http://schemas.microsoft.com/office/powerpoint/2010/main" val="3517898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F6D8EFB-C75E-2CA0-051F-4F7B0A9441A5}"/>
              </a:ext>
            </a:extLst>
          </p:cNvPr>
          <p:cNvSpPr>
            <a:spLocks noGrp="1"/>
          </p:cNvSpPr>
          <p:nvPr>
            <p:ph type="title"/>
          </p:nvPr>
        </p:nvSpPr>
        <p:spPr>
          <a:xfrm>
            <a:off x="630936" y="639520"/>
            <a:ext cx="3429000" cy="1719072"/>
          </a:xfrm>
        </p:spPr>
        <p:txBody>
          <a:bodyPr anchor="b">
            <a:normAutofit/>
          </a:bodyPr>
          <a:lstStyle/>
          <a:p>
            <a:r>
              <a:rPr lang="en-US" sz="5400" b="1" i="0">
                <a:effectLst/>
                <a:latin typeface="Söhne"/>
              </a:rPr>
              <a:t>Objects as state</a:t>
            </a:r>
            <a:endParaRPr lang="en-IL" sz="5400"/>
          </a:p>
        </p:txBody>
      </p:sp>
      <p:sp>
        <p:nvSpPr>
          <p:cNvPr id="12"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3550C78-5AB2-2B13-937B-D29EDD183D2D}"/>
              </a:ext>
            </a:extLst>
          </p:cNvPr>
          <p:cNvSpPr>
            <a:spLocks noGrp="1"/>
          </p:cNvSpPr>
          <p:nvPr>
            <p:ph idx="1"/>
          </p:nvPr>
        </p:nvSpPr>
        <p:spPr>
          <a:xfrm>
            <a:off x="630936" y="2807208"/>
            <a:ext cx="3429000" cy="3410712"/>
          </a:xfrm>
        </p:spPr>
        <p:txBody>
          <a:bodyPr anchor="t">
            <a:normAutofit/>
          </a:bodyPr>
          <a:lstStyle/>
          <a:p>
            <a:pPr>
              <a:buFont typeface="+mj-lt"/>
              <a:buAutoNum type="arabicPeriod"/>
            </a:pPr>
            <a:r>
              <a:rPr lang="en-US" sz="2200" b="1" i="0">
                <a:effectLst/>
                <a:latin typeface="Söhne"/>
              </a:rPr>
              <a:t>Objects as state</a:t>
            </a:r>
            <a:r>
              <a:rPr lang="en-US" sz="2200" b="0" i="0">
                <a:effectLst/>
                <a:latin typeface="Söhne"/>
              </a:rPr>
              <a:t>: If you have a complex state that's structured like an interface, you can use it in Zustand just like you would any other state.</a:t>
            </a:r>
          </a:p>
          <a:p>
            <a:br>
              <a:rPr lang="en-US" sz="2200">
                <a:effectLst/>
                <a:latin typeface="Söhne"/>
              </a:rPr>
            </a:br>
            <a:endParaRPr lang="en-US" sz="2200">
              <a:effectLst/>
              <a:latin typeface="Söhne"/>
            </a:endParaRPr>
          </a:p>
          <a:p>
            <a:endParaRPr lang="en-IL" sz="2200"/>
          </a:p>
        </p:txBody>
      </p:sp>
      <p:pic>
        <p:nvPicPr>
          <p:cNvPr id="5" name="Picture 4">
            <a:extLst>
              <a:ext uri="{FF2B5EF4-FFF2-40B4-BE49-F238E27FC236}">
                <a16:creationId xmlns:a16="http://schemas.microsoft.com/office/drawing/2014/main" id="{9D8150DE-28F0-213B-7976-58C109956DBA}"/>
              </a:ext>
            </a:extLst>
          </p:cNvPr>
          <p:cNvPicPr>
            <a:picLocks noChangeAspect="1"/>
          </p:cNvPicPr>
          <p:nvPr/>
        </p:nvPicPr>
        <p:blipFill>
          <a:blip r:embed="rId2"/>
          <a:stretch>
            <a:fillRect/>
          </a:stretch>
        </p:blipFill>
        <p:spPr>
          <a:xfrm>
            <a:off x="4654296" y="2030997"/>
            <a:ext cx="6903720" cy="2796006"/>
          </a:xfrm>
          <a:prstGeom prst="rect">
            <a:avLst/>
          </a:prstGeom>
        </p:spPr>
      </p:pic>
    </p:spTree>
    <p:extLst>
      <p:ext uri="{BB962C8B-B14F-4D97-AF65-F5344CB8AC3E}">
        <p14:creationId xmlns:p14="http://schemas.microsoft.com/office/powerpoint/2010/main" val="3004774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4BBA9D2-A946-A458-CDC3-382407239AFC}"/>
              </a:ext>
            </a:extLst>
          </p:cNvPr>
          <p:cNvSpPr>
            <a:spLocks noGrp="1"/>
          </p:cNvSpPr>
          <p:nvPr>
            <p:ph type="title"/>
          </p:nvPr>
        </p:nvSpPr>
        <p:spPr>
          <a:xfrm>
            <a:off x="466722" y="586855"/>
            <a:ext cx="3201366" cy="3387497"/>
          </a:xfrm>
        </p:spPr>
        <p:txBody>
          <a:bodyPr anchor="b">
            <a:normAutofit/>
          </a:bodyPr>
          <a:lstStyle/>
          <a:p>
            <a:pPr algn="r"/>
            <a:r>
              <a:rPr lang="en-US" sz="4000" b="1" i="0">
                <a:solidFill>
                  <a:srgbClr val="FFFFFF"/>
                </a:solidFill>
                <a:effectLst/>
                <a:latin typeface="Söhne"/>
              </a:rPr>
              <a:t>When should you use Next.js?</a:t>
            </a:r>
            <a:endParaRPr lang="en-IL" sz="4000">
              <a:solidFill>
                <a:srgbClr val="FFFFFF"/>
              </a:solidFill>
            </a:endParaRPr>
          </a:p>
        </p:txBody>
      </p:sp>
      <p:sp>
        <p:nvSpPr>
          <p:cNvPr id="3" name="Content Placeholder 2">
            <a:extLst>
              <a:ext uri="{FF2B5EF4-FFF2-40B4-BE49-F238E27FC236}">
                <a16:creationId xmlns:a16="http://schemas.microsoft.com/office/drawing/2014/main" id="{5C521763-DD62-5B65-FDC7-2F77E21F569B}"/>
              </a:ext>
            </a:extLst>
          </p:cNvPr>
          <p:cNvSpPr>
            <a:spLocks noGrp="1"/>
          </p:cNvSpPr>
          <p:nvPr>
            <p:ph idx="1"/>
          </p:nvPr>
        </p:nvSpPr>
        <p:spPr>
          <a:xfrm>
            <a:off x="4810259" y="649480"/>
            <a:ext cx="6555347" cy="5546047"/>
          </a:xfrm>
        </p:spPr>
        <p:txBody>
          <a:bodyPr anchor="ctr">
            <a:normAutofit/>
          </a:bodyPr>
          <a:lstStyle/>
          <a:p>
            <a:r>
              <a:rPr lang="en-US" sz="2000" b="0" i="0">
                <a:effectLst/>
                <a:latin typeface="Söhne"/>
              </a:rPr>
              <a:t>Next.js is particularly useful when you need to build a highly performant, SEO-friendly web application. Some common use cases include:</a:t>
            </a:r>
          </a:p>
          <a:p>
            <a:pPr>
              <a:buFont typeface="+mj-lt"/>
              <a:buAutoNum type="arabicPeriod"/>
            </a:pPr>
            <a:r>
              <a:rPr lang="en-US" sz="2000" b="1" i="0">
                <a:effectLst/>
                <a:latin typeface="Söhne"/>
              </a:rPr>
              <a:t>Server-Side Rendered applications:</a:t>
            </a:r>
            <a:r>
              <a:rPr lang="en-US" sz="2000" b="0" i="0">
                <a:effectLst/>
                <a:latin typeface="Söhne"/>
              </a:rPr>
              <a:t> Next.js shines when you need to build an application that relies on server-side rendering. This is particularly useful when you need to improve the initial page load time, which can be crucial for SEO.</a:t>
            </a:r>
          </a:p>
          <a:p>
            <a:pPr>
              <a:buFont typeface="+mj-lt"/>
              <a:buAutoNum type="arabicPeriod"/>
            </a:pPr>
            <a:r>
              <a:rPr lang="en-US" sz="2000" b="1" i="0">
                <a:effectLst/>
                <a:latin typeface="Söhne"/>
              </a:rPr>
              <a:t>Static Site Generation:</a:t>
            </a:r>
            <a:r>
              <a:rPr lang="en-US" sz="2000" b="0" i="0">
                <a:effectLst/>
                <a:latin typeface="Söhne"/>
              </a:rPr>
              <a:t> If you need to build a blog, portfolio, or any website with content that doesn't change often, Next.js is an excellent choice due to its static site generation capabilities.</a:t>
            </a:r>
          </a:p>
          <a:p>
            <a:pPr>
              <a:buFont typeface="+mj-lt"/>
              <a:buAutoNum type="arabicPeriod"/>
            </a:pPr>
            <a:r>
              <a:rPr lang="en-US" sz="2000" b="1" i="0">
                <a:effectLst/>
                <a:latin typeface="Söhne"/>
              </a:rPr>
              <a:t>API Routes:</a:t>
            </a:r>
            <a:r>
              <a:rPr lang="en-US" sz="2000" b="0" i="0">
                <a:effectLst/>
                <a:latin typeface="Söhne"/>
              </a:rPr>
              <a:t> If you want to build a web application that also includes API endpoints, Next.js comes with API routes out of the box.</a:t>
            </a:r>
          </a:p>
          <a:p>
            <a:pPr>
              <a:buFont typeface="+mj-lt"/>
              <a:buAutoNum type="arabicPeriod"/>
            </a:pPr>
            <a:r>
              <a:rPr lang="en-US" sz="2000" b="1" i="0">
                <a:effectLst/>
                <a:latin typeface="Söhne"/>
              </a:rPr>
              <a:t>Performant application:</a:t>
            </a:r>
            <a:r>
              <a:rPr lang="en-US" sz="2000" b="0" i="0">
                <a:effectLst/>
                <a:latin typeface="Söhne"/>
              </a:rPr>
              <a:t> Next.js automatically splits your code into various bundles, so users only load what's necessary for each page. This improves performance.</a:t>
            </a:r>
          </a:p>
        </p:txBody>
      </p:sp>
    </p:spTree>
    <p:extLst>
      <p:ext uri="{BB962C8B-B14F-4D97-AF65-F5344CB8AC3E}">
        <p14:creationId xmlns:p14="http://schemas.microsoft.com/office/powerpoint/2010/main" val="3303968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F6D8EFB-C75E-2CA0-051F-4F7B0A9441A5}"/>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a:solidFill>
                  <a:srgbClr val="FFFFFF"/>
                </a:solidFill>
                <a:latin typeface="+mj-lt"/>
                <a:ea typeface="+mj-ea"/>
                <a:cs typeface="+mj-cs"/>
              </a:rPr>
              <a:t>Use in component</a:t>
            </a:r>
          </a:p>
        </p:txBody>
      </p:sp>
      <p:pic>
        <p:nvPicPr>
          <p:cNvPr id="5" name="Content Placeholder 4">
            <a:extLst>
              <a:ext uri="{FF2B5EF4-FFF2-40B4-BE49-F238E27FC236}">
                <a16:creationId xmlns:a16="http://schemas.microsoft.com/office/drawing/2014/main" id="{601CBEA4-20FD-EED4-6054-6DA764B8C90E}"/>
              </a:ext>
            </a:extLst>
          </p:cNvPr>
          <p:cNvPicPr>
            <a:picLocks noGrp="1" noChangeAspect="1"/>
          </p:cNvPicPr>
          <p:nvPr>
            <p:ph idx="1"/>
          </p:nvPr>
        </p:nvPicPr>
        <p:blipFill>
          <a:blip r:embed="rId2"/>
          <a:stretch>
            <a:fillRect/>
          </a:stretch>
        </p:blipFill>
        <p:spPr>
          <a:xfrm>
            <a:off x="4777316" y="757935"/>
            <a:ext cx="6780700" cy="5339800"/>
          </a:xfrm>
          <a:prstGeom prst="rect">
            <a:avLst/>
          </a:prstGeom>
        </p:spPr>
      </p:pic>
    </p:spTree>
    <p:extLst>
      <p:ext uri="{BB962C8B-B14F-4D97-AF65-F5344CB8AC3E}">
        <p14:creationId xmlns:p14="http://schemas.microsoft.com/office/powerpoint/2010/main" val="28045729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F12E7CC5-C78B-4EBD-9565-3FA00FAA6C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3A4529A5-F675-429F-8044-01372BB134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7562008" cy="6858000"/>
          </a:xfrm>
          <a:custGeom>
            <a:avLst/>
            <a:gdLst>
              <a:gd name="connsiteX0" fmla="*/ 7529613 w 7529613"/>
              <a:gd name="connsiteY0" fmla="*/ 0 h 6858000"/>
              <a:gd name="connsiteX1" fmla="*/ 1222331 w 7529613"/>
              <a:gd name="connsiteY1" fmla="*/ 0 h 6858000"/>
              <a:gd name="connsiteX2" fmla="*/ 1126483 w 7529613"/>
              <a:gd name="connsiteY2" fmla="*/ 148742 h 6858000"/>
              <a:gd name="connsiteX3" fmla="*/ 767554 w 7529613"/>
              <a:gd name="connsiteY3" fmla="*/ 819975 h 6858000"/>
              <a:gd name="connsiteX4" fmla="*/ 742103 w 7529613"/>
              <a:gd name="connsiteY4" fmla="*/ 854514 h 6858000"/>
              <a:gd name="connsiteX5" fmla="*/ 785881 w 7529613"/>
              <a:gd name="connsiteY5" fmla="*/ 750263 h 6858000"/>
              <a:gd name="connsiteX6" fmla="*/ 978978 w 7529613"/>
              <a:gd name="connsiteY6" fmla="*/ 331786 h 6858000"/>
              <a:gd name="connsiteX7" fmla="*/ 1155717 w 7529613"/>
              <a:gd name="connsiteY7" fmla="*/ 0 h 6858000"/>
              <a:gd name="connsiteX8" fmla="*/ 1098249 w 7529613"/>
              <a:gd name="connsiteY8" fmla="*/ 0 h 6858000"/>
              <a:gd name="connsiteX9" fmla="*/ 991458 w 7529613"/>
              <a:gd name="connsiteY9" fmla="*/ 196614 h 6858000"/>
              <a:gd name="connsiteX10" fmla="*/ 493941 w 7529613"/>
              <a:gd name="connsiteY10" fmla="*/ 1371196 h 6858000"/>
              <a:gd name="connsiteX11" fmla="*/ 46485 w 7529613"/>
              <a:gd name="connsiteY11" fmla="*/ 3331516 h 6858000"/>
              <a:gd name="connsiteX12" fmla="*/ 12252 w 7529613"/>
              <a:gd name="connsiteY12" fmla="*/ 4357388 h 6858000"/>
              <a:gd name="connsiteX13" fmla="*/ 170821 w 7529613"/>
              <a:gd name="connsiteY13" fmla="*/ 5552906 h 6858000"/>
              <a:gd name="connsiteX14" fmla="*/ 537265 w 7529613"/>
              <a:gd name="connsiteY14" fmla="*/ 6828295 h 6858000"/>
              <a:gd name="connsiteX15" fmla="*/ 549692 w 7529613"/>
              <a:gd name="connsiteY15" fmla="*/ 6858000 h 6858000"/>
              <a:gd name="connsiteX16" fmla="*/ 602234 w 7529613"/>
              <a:gd name="connsiteY16" fmla="*/ 6858000 h 6858000"/>
              <a:gd name="connsiteX17" fmla="*/ 595414 w 7529613"/>
              <a:gd name="connsiteY17" fmla="*/ 6841549 h 6858000"/>
              <a:gd name="connsiteX18" fmla="*/ 364260 w 7529613"/>
              <a:gd name="connsiteY18" fmla="*/ 6142729 h 6858000"/>
              <a:gd name="connsiteX19" fmla="*/ 213071 w 7529613"/>
              <a:gd name="connsiteY19" fmla="*/ 5513923 h 6858000"/>
              <a:gd name="connsiteX20" fmla="*/ 211290 w 7529613"/>
              <a:gd name="connsiteY20" fmla="*/ 5480401 h 6858000"/>
              <a:gd name="connsiteX21" fmla="*/ 311446 w 7529613"/>
              <a:gd name="connsiteY21" fmla="*/ 5830359 h 6858000"/>
              <a:gd name="connsiteX22" fmla="*/ 622963 w 7529613"/>
              <a:gd name="connsiteY22" fmla="*/ 6670527 h 6858000"/>
              <a:gd name="connsiteX23" fmla="*/ 710464 w 7529613"/>
              <a:gd name="connsiteY23" fmla="*/ 6858000 h 6858000"/>
              <a:gd name="connsiteX24" fmla="*/ 7529613 w 7529613"/>
              <a:gd name="connsiteY2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529613" h="6858000">
                <a:moveTo>
                  <a:pt x="7529613" y="0"/>
                </a:moveTo>
                <a:lnTo>
                  <a:pt x="1222331" y="0"/>
                </a:lnTo>
                <a:lnTo>
                  <a:pt x="1126483" y="148742"/>
                </a:lnTo>
                <a:cubicBezTo>
                  <a:pt x="995323" y="365513"/>
                  <a:pt x="876174" y="589569"/>
                  <a:pt x="767554" y="819975"/>
                </a:cubicBezTo>
                <a:cubicBezTo>
                  <a:pt x="762210" y="833492"/>
                  <a:pt x="753441" y="845393"/>
                  <a:pt x="742103" y="854514"/>
                </a:cubicBezTo>
                <a:cubicBezTo>
                  <a:pt x="756737" y="819849"/>
                  <a:pt x="770991" y="784928"/>
                  <a:pt x="785881" y="750263"/>
                </a:cubicBezTo>
                <a:cubicBezTo>
                  <a:pt x="846713" y="608712"/>
                  <a:pt x="910948" y="469145"/>
                  <a:pt x="978978" y="331786"/>
                </a:cubicBezTo>
                <a:lnTo>
                  <a:pt x="1155717" y="0"/>
                </a:lnTo>
                <a:lnTo>
                  <a:pt x="1098249" y="0"/>
                </a:lnTo>
                <a:lnTo>
                  <a:pt x="991458" y="196614"/>
                </a:lnTo>
                <a:cubicBezTo>
                  <a:pt x="797017" y="573253"/>
                  <a:pt x="633548" y="966066"/>
                  <a:pt x="493941" y="1371196"/>
                </a:cubicBezTo>
                <a:cubicBezTo>
                  <a:pt x="276630" y="2007265"/>
                  <a:pt x="126659" y="2664286"/>
                  <a:pt x="46485" y="3331516"/>
                </a:cubicBezTo>
                <a:cubicBezTo>
                  <a:pt x="4488" y="3672965"/>
                  <a:pt x="-14219" y="4013908"/>
                  <a:pt x="12252" y="4357388"/>
                </a:cubicBezTo>
                <a:cubicBezTo>
                  <a:pt x="43558" y="4758899"/>
                  <a:pt x="90773" y="5157998"/>
                  <a:pt x="170821" y="5552906"/>
                </a:cubicBezTo>
                <a:cubicBezTo>
                  <a:pt x="259109" y="5988893"/>
                  <a:pt x="378967" y="6414594"/>
                  <a:pt x="537265" y="6828295"/>
                </a:cubicBezTo>
                <a:lnTo>
                  <a:pt x="549692" y="6858000"/>
                </a:lnTo>
                <a:lnTo>
                  <a:pt x="602234" y="6858000"/>
                </a:lnTo>
                <a:lnTo>
                  <a:pt x="595414" y="6841549"/>
                </a:lnTo>
                <a:cubicBezTo>
                  <a:pt x="507884" y="6614016"/>
                  <a:pt x="431296" y="6380817"/>
                  <a:pt x="364260" y="6142729"/>
                </a:cubicBezTo>
                <a:cubicBezTo>
                  <a:pt x="305974" y="5935370"/>
                  <a:pt x="262958" y="5723695"/>
                  <a:pt x="213071" y="5513923"/>
                </a:cubicBezTo>
                <a:cubicBezTo>
                  <a:pt x="211892" y="5502788"/>
                  <a:pt x="211299" y="5491601"/>
                  <a:pt x="211290" y="5480401"/>
                </a:cubicBezTo>
                <a:cubicBezTo>
                  <a:pt x="247814" y="5607635"/>
                  <a:pt x="276958" y="5719759"/>
                  <a:pt x="311446" y="5830359"/>
                </a:cubicBezTo>
                <a:cubicBezTo>
                  <a:pt x="401357" y="6118381"/>
                  <a:pt x="505060" y="6398531"/>
                  <a:pt x="622963" y="6670527"/>
                </a:cubicBezTo>
                <a:lnTo>
                  <a:pt x="710464" y="6858000"/>
                </a:lnTo>
                <a:lnTo>
                  <a:pt x="7529613" y="6858000"/>
                </a:lnTo>
                <a:close/>
              </a:path>
            </a:pathLst>
          </a:custGeom>
          <a:solidFill>
            <a:schemeClr val="accent2"/>
          </a:solidFill>
          <a:ln w="6857"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DF6D8EFB-C75E-2CA0-051F-4F7B0A9441A5}"/>
              </a:ext>
            </a:extLst>
          </p:cNvPr>
          <p:cNvSpPr>
            <a:spLocks noGrp="1"/>
          </p:cNvSpPr>
          <p:nvPr>
            <p:ph type="title"/>
          </p:nvPr>
        </p:nvSpPr>
        <p:spPr>
          <a:xfrm>
            <a:off x="648037" y="1298448"/>
            <a:ext cx="5895178" cy="4099642"/>
          </a:xfrm>
        </p:spPr>
        <p:txBody>
          <a:bodyPr vert="horz" lIns="91440" tIns="45720" rIns="91440" bIns="45720" rtlCol="0" anchor="b">
            <a:normAutofit/>
          </a:bodyPr>
          <a:lstStyle/>
          <a:p>
            <a:r>
              <a:rPr lang="en-US" sz="6600" kern="1200">
                <a:solidFill>
                  <a:srgbClr val="FFFFFF"/>
                </a:solidFill>
                <a:latin typeface="+mj-lt"/>
                <a:ea typeface="+mj-ea"/>
                <a:cs typeface="+mj-cs"/>
              </a:rPr>
              <a:t>What about array?</a:t>
            </a:r>
          </a:p>
        </p:txBody>
      </p:sp>
      <p:sp>
        <p:nvSpPr>
          <p:cNvPr id="12" name="sketch line 1">
            <a:extLst>
              <a:ext uri="{FF2B5EF4-FFF2-40B4-BE49-F238E27FC236}">
                <a16:creationId xmlns:a16="http://schemas.microsoft.com/office/drawing/2014/main" id="{32C5B66D-E390-4A14-AB60-69626CBF29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199" y="5626353"/>
            <a:ext cx="4243589" cy="18288"/>
          </a:xfrm>
          <a:custGeom>
            <a:avLst/>
            <a:gdLst>
              <a:gd name="connsiteX0" fmla="*/ 0 w 4243589"/>
              <a:gd name="connsiteY0" fmla="*/ 0 h 18288"/>
              <a:gd name="connsiteX1" fmla="*/ 563791 w 4243589"/>
              <a:gd name="connsiteY1" fmla="*/ 0 h 18288"/>
              <a:gd name="connsiteX2" fmla="*/ 1042710 w 4243589"/>
              <a:gd name="connsiteY2" fmla="*/ 0 h 18288"/>
              <a:gd name="connsiteX3" fmla="*/ 1564066 w 4243589"/>
              <a:gd name="connsiteY3" fmla="*/ 0 h 18288"/>
              <a:gd name="connsiteX4" fmla="*/ 2212729 w 4243589"/>
              <a:gd name="connsiteY4" fmla="*/ 0 h 18288"/>
              <a:gd name="connsiteX5" fmla="*/ 2776520 w 4243589"/>
              <a:gd name="connsiteY5" fmla="*/ 0 h 18288"/>
              <a:gd name="connsiteX6" fmla="*/ 3297875 w 4243589"/>
              <a:gd name="connsiteY6" fmla="*/ 0 h 18288"/>
              <a:gd name="connsiteX7" fmla="*/ 4243589 w 4243589"/>
              <a:gd name="connsiteY7" fmla="*/ 0 h 18288"/>
              <a:gd name="connsiteX8" fmla="*/ 4243589 w 4243589"/>
              <a:gd name="connsiteY8" fmla="*/ 18288 h 18288"/>
              <a:gd name="connsiteX9" fmla="*/ 3637362 w 4243589"/>
              <a:gd name="connsiteY9" fmla="*/ 18288 h 18288"/>
              <a:gd name="connsiteX10" fmla="*/ 3116007 w 4243589"/>
              <a:gd name="connsiteY10" fmla="*/ 18288 h 18288"/>
              <a:gd name="connsiteX11" fmla="*/ 2424908 w 4243589"/>
              <a:gd name="connsiteY11" fmla="*/ 18288 h 18288"/>
              <a:gd name="connsiteX12" fmla="*/ 1861117 w 4243589"/>
              <a:gd name="connsiteY12" fmla="*/ 18288 h 18288"/>
              <a:gd name="connsiteX13" fmla="*/ 1382198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3987" y="7429"/>
                  <a:pt x="4243569" y="10822"/>
                  <a:pt x="4243589" y="18288"/>
                </a:cubicBezTo>
                <a:cubicBezTo>
                  <a:pt x="4112949" y="-2855"/>
                  <a:pt x="3928037" y="1831"/>
                  <a:pt x="3637362" y="18288"/>
                </a:cubicBezTo>
                <a:cubicBezTo>
                  <a:pt x="3346687" y="34745"/>
                  <a:pt x="3254446" y="26669"/>
                  <a:pt x="3116007" y="18288"/>
                </a:cubicBezTo>
                <a:cubicBezTo>
                  <a:pt x="2977569" y="9907"/>
                  <a:pt x="2620228" y="28873"/>
                  <a:pt x="2424908" y="18288"/>
                </a:cubicBezTo>
                <a:cubicBezTo>
                  <a:pt x="2229588" y="7703"/>
                  <a:pt x="2088287" y="-3854"/>
                  <a:pt x="1861117" y="18288"/>
                </a:cubicBezTo>
                <a:cubicBezTo>
                  <a:pt x="1633947" y="40430"/>
                  <a:pt x="1502447" y="-871"/>
                  <a:pt x="1382198" y="18288"/>
                </a:cubicBezTo>
                <a:cubicBezTo>
                  <a:pt x="1261949" y="37447"/>
                  <a:pt x="1045440" y="28353"/>
                  <a:pt x="733535" y="18288"/>
                </a:cubicBezTo>
                <a:cubicBezTo>
                  <a:pt x="421630" y="8223"/>
                  <a:pt x="341257" y="-18359"/>
                  <a:pt x="0" y="18288"/>
                </a:cubicBezTo>
                <a:cubicBezTo>
                  <a:pt x="-591" y="13205"/>
                  <a:pt x="-663" y="6329"/>
                  <a:pt x="0" y="0"/>
                </a:cubicBezTo>
                <a:close/>
              </a:path>
              <a:path w="4243589" h="18288"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2703" y="5429"/>
                  <a:pt x="4244410" y="14046"/>
                  <a:pt x="4243589" y="18288"/>
                </a:cubicBezTo>
                <a:cubicBezTo>
                  <a:pt x="4130424" y="-1240"/>
                  <a:pt x="3932803" y="42249"/>
                  <a:pt x="3722234" y="18288"/>
                </a:cubicBezTo>
                <a:cubicBezTo>
                  <a:pt x="3511665" y="-5673"/>
                  <a:pt x="3269903" y="45994"/>
                  <a:pt x="3116007" y="18288"/>
                </a:cubicBezTo>
                <a:cubicBezTo>
                  <a:pt x="2962111" y="-9418"/>
                  <a:pt x="2744280" y="23224"/>
                  <a:pt x="2509780" y="18288"/>
                </a:cubicBezTo>
                <a:cubicBezTo>
                  <a:pt x="2275280" y="13352"/>
                  <a:pt x="2066059" y="43664"/>
                  <a:pt x="1945989" y="18288"/>
                </a:cubicBezTo>
                <a:cubicBezTo>
                  <a:pt x="1825919" y="-7088"/>
                  <a:pt x="1407329" y="12616"/>
                  <a:pt x="1254890" y="18288"/>
                </a:cubicBezTo>
                <a:cubicBezTo>
                  <a:pt x="1102451" y="23960"/>
                  <a:pt x="837950" y="31673"/>
                  <a:pt x="563791" y="18288"/>
                </a:cubicBezTo>
                <a:cubicBezTo>
                  <a:pt x="289632" y="4903"/>
                  <a:pt x="132768" y="7105"/>
                  <a:pt x="0" y="18288"/>
                </a:cubicBezTo>
                <a:cubicBezTo>
                  <a:pt x="668" y="13665"/>
                  <a:pt x="578" y="5675"/>
                  <a:pt x="0" y="0"/>
                </a:cubicBezTo>
                <a:close/>
              </a:path>
            </a:pathLst>
          </a:custGeom>
          <a:solidFill>
            <a:srgbClr val="FFFFFF"/>
          </a:solidFill>
          <a:ln w="41275" cap="rnd">
            <a:solidFill>
              <a:srgbClr val="FFFFF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sketch line">
            <a:extLst>
              <a:ext uri="{FF2B5EF4-FFF2-40B4-BE49-F238E27FC236}">
                <a16:creationId xmlns:a16="http://schemas.microsoft.com/office/drawing/2014/main" id="{646273DA-F933-4D17-A5FE-B1EF87FD7A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50653" y="5626353"/>
            <a:ext cx="3479619" cy="18288"/>
          </a:xfrm>
          <a:custGeom>
            <a:avLst/>
            <a:gdLst>
              <a:gd name="connsiteX0" fmla="*/ 0 w 3479619"/>
              <a:gd name="connsiteY0" fmla="*/ 0 h 18288"/>
              <a:gd name="connsiteX1" fmla="*/ 661128 w 3479619"/>
              <a:gd name="connsiteY1" fmla="*/ 0 h 18288"/>
              <a:gd name="connsiteX2" fmla="*/ 1357051 w 3479619"/>
              <a:gd name="connsiteY2" fmla="*/ 0 h 18288"/>
              <a:gd name="connsiteX3" fmla="*/ 2087771 w 3479619"/>
              <a:gd name="connsiteY3" fmla="*/ 0 h 18288"/>
              <a:gd name="connsiteX4" fmla="*/ 2818491 w 3479619"/>
              <a:gd name="connsiteY4" fmla="*/ 0 h 18288"/>
              <a:gd name="connsiteX5" fmla="*/ 3479619 w 3479619"/>
              <a:gd name="connsiteY5" fmla="*/ 0 h 18288"/>
              <a:gd name="connsiteX6" fmla="*/ 3479619 w 3479619"/>
              <a:gd name="connsiteY6" fmla="*/ 18288 h 18288"/>
              <a:gd name="connsiteX7" fmla="*/ 2714103 w 3479619"/>
              <a:gd name="connsiteY7" fmla="*/ 18288 h 18288"/>
              <a:gd name="connsiteX8" fmla="*/ 1948587 w 3479619"/>
              <a:gd name="connsiteY8" fmla="*/ 18288 h 18288"/>
              <a:gd name="connsiteX9" fmla="*/ 1252663 w 3479619"/>
              <a:gd name="connsiteY9" fmla="*/ 18288 h 18288"/>
              <a:gd name="connsiteX10" fmla="*/ 0 w 3479619"/>
              <a:gd name="connsiteY10" fmla="*/ 18288 h 18288"/>
              <a:gd name="connsiteX11" fmla="*/ 0 w 3479619"/>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79619" h="18288" fill="none" extrusionOk="0">
                <a:moveTo>
                  <a:pt x="0" y="0"/>
                </a:moveTo>
                <a:cubicBezTo>
                  <a:pt x="178395" y="-3637"/>
                  <a:pt x="368619" y="-28254"/>
                  <a:pt x="661128" y="0"/>
                </a:cubicBezTo>
                <a:cubicBezTo>
                  <a:pt x="953637" y="28254"/>
                  <a:pt x="1022982" y="-4416"/>
                  <a:pt x="1357051" y="0"/>
                </a:cubicBezTo>
                <a:cubicBezTo>
                  <a:pt x="1691120" y="4416"/>
                  <a:pt x="1729558" y="27777"/>
                  <a:pt x="2087771" y="0"/>
                </a:cubicBezTo>
                <a:cubicBezTo>
                  <a:pt x="2445984" y="-27777"/>
                  <a:pt x="2592094" y="4429"/>
                  <a:pt x="2818491" y="0"/>
                </a:cubicBezTo>
                <a:cubicBezTo>
                  <a:pt x="3044888" y="-4429"/>
                  <a:pt x="3204567" y="26471"/>
                  <a:pt x="3479619" y="0"/>
                </a:cubicBezTo>
                <a:cubicBezTo>
                  <a:pt x="3478910" y="8157"/>
                  <a:pt x="3479206" y="12125"/>
                  <a:pt x="3479619" y="18288"/>
                </a:cubicBezTo>
                <a:cubicBezTo>
                  <a:pt x="3315855" y="-2963"/>
                  <a:pt x="3094885" y="26965"/>
                  <a:pt x="2714103" y="18288"/>
                </a:cubicBezTo>
                <a:cubicBezTo>
                  <a:pt x="2333321" y="9611"/>
                  <a:pt x="2260528" y="-15335"/>
                  <a:pt x="1948587" y="18288"/>
                </a:cubicBezTo>
                <a:cubicBezTo>
                  <a:pt x="1636646" y="51911"/>
                  <a:pt x="1489816" y="46369"/>
                  <a:pt x="1252663" y="18288"/>
                </a:cubicBezTo>
                <a:cubicBezTo>
                  <a:pt x="1015510" y="-9793"/>
                  <a:pt x="519812" y="-12177"/>
                  <a:pt x="0" y="18288"/>
                </a:cubicBezTo>
                <a:cubicBezTo>
                  <a:pt x="-46" y="12483"/>
                  <a:pt x="-203" y="6491"/>
                  <a:pt x="0" y="0"/>
                </a:cubicBezTo>
                <a:close/>
              </a:path>
              <a:path w="3479619" h="18288" stroke="0" extrusionOk="0">
                <a:moveTo>
                  <a:pt x="0" y="0"/>
                </a:moveTo>
                <a:cubicBezTo>
                  <a:pt x="326045" y="25020"/>
                  <a:pt x="425411" y="-17676"/>
                  <a:pt x="661128" y="0"/>
                </a:cubicBezTo>
                <a:cubicBezTo>
                  <a:pt x="896845" y="17676"/>
                  <a:pt x="1124825" y="1478"/>
                  <a:pt x="1252663" y="0"/>
                </a:cubicBezTo>
                <a:cubicBezTo>
                  <a:pt x="1380502" y="-1478"/>
                  <a:pt x="1694914" y="11788"/>
                  <a:pt x="2018179" y="0"/>
                </a:cubicBezTo>
                <a:cubicBezTo>
                  <a:pt x="2341444" y="-11788"/>
                  <a:pt x="2451167" y="12596"/>
                  <a:pt x="2679307" y="0"/>
                </a:cubicBezTo>
                <a:cubicBezTo>
                  <a:pt x="2907447" y="-12596"/>
                  <a:pt x="3094555" y="23821"/>
                  <a:pt x="3479619" y="0"/>
                </a:cubicBezTo>
                <a:cubicBezTo>
                  <a:pt x="3479355" y="4493"/>
                  <a:pt x="3480003" y="9472"/>
                  <a:pt x="3479619" y="18288"/>
                </a:cubicBezTo>
                <a:cubicBezTo>
                  <a:pt x="3311729" y="36782"/>
                  <a:pt x="3015946" y="7938"/>
                  <a:pt x="2783695" y="18288"/>
                </a:cubicBezTo>
                <a:cubicBezTo>
                  <a:pt x="2551444" y="28638"/>
                  <a:pt x="2398767" y="-13940"/>
                  <a:pt x="2018179" y="18288"/>
                </a:cubicBezTo>
                <a:cubicBezTo>
                  <a:pt x="1637591" y="50516"/>
                  <a:pt x="1634873" y="-6356"/>
                  <a:pt x="1426644" y="18288"/>
                </a:cubicBezTo>
                <a:cubicBezTo>
                  <a:pt x="1218415" y="42932"/>
                  <a:pt x="1006973" y="4094"/>
                  <a:pt x="730720" y="18288"/>
                </a:cubicBezTo>
                <a:cubicBezTo>
                  <a:pt x="454467" y="32482"/>
                  <a:pt x="291313" y="3910"/>
                  <a:pt x="0" y="18288"/>
                </a:cubicBezTo>
                <a:cubicBezTo>
                  <a:pt x="843" y="9577"/>
                  <a:pt x="371" y="690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040564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647476B-6061-D883-CE71-5729A8C4955D}"/>
              </a:ext>
            </a:extLst>
          </p:cNvPr>
          <p:cNvSpPr>
            <a:spLocks noGrp="1"/>
          </p:cNvSpPr>
          <p:nvPr>
            <p:ph type="title"/>
          </p:nvPr>
        </p:nvSpPr>
        <p:spPr>
          <a:xfrm>
            <a:off x="838200" y="365125"/>
            <a:ext cx="10515600" cy="1325563"/>
          </a:xfrm>
        </p:spPr>
        <p:txBody>
          <a:bodyPr>
            <a:normAutofit/>
          </a:bodyPr>
          <a:lstStyle/>
          <a:p>
            <a:r>
              <a:rPr lang="en-US" sz="5400"/>
              <a:t>B</a:t>
            </a:r>
            <a:r>
              <a:rPr lang="en-IL" sz="5400"/>
              <a:t>reak?</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2022F27-7CA7-A9F8-BFC7-B09215446350}"/>
              </a:ext>
            </a:extLst>
          </p:cNvPr>
          <p:cNvSpPr>
            <a:spLocks noGrp="1"/>
          </p:cNvSpPr>
          <p:nvPr>
            <p:ph idx="1"/>
          </p:nvPr>
        </p:nvSpPr>
        <p:spPr>
          <a:xfrm>
            <a:off x="838200" y="1929384"/>
            <a:ext cx="10515600" cy="4251960"/>
          </a:xfrm>
        </p:spPr>
        <p:txBody>
          <a:bodyPr>
            <a:normAutofit/>
          </a:bodyPr>
          <a:lstStyle/>
          <a:p>
            <a:r>
              <a:rPr lang="en-US" sz="2200"/>
              <a:t>N</a:t>
            </a:r>
            <a:r>
              <a:rPr lang="en-IL" sz="2200"/>
              <a:t>o! </a:t>
            </a:r>
          </a:p>
          <a:p>
            <a:r>
              <a:rPr lang="en-US" sz="2200"/>
              <a:t>L</a:t>
            </a:r>
            <a:r>
              <a:rPr lang="en-IL" sz="2200"/>
              <a:t>et’s learn about array.reduce</a:t>
            </a:r>
          </a:p>
        </p:txBody>
      </p:sp>
    </p:spTree>
    <p:extLst>
      <p:ext uri="{BB962C8B-B14F-4D97-AF65-F5344CB8AC3E}">
        <p14:creationId xmlns:p14="http://schemas.microsoft.com/office/powerpoint/2010/main" val="29396986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05CBC3C-2E5A-4839-8B9B-2E5A6ADF0F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827FF362-FC97-4BF5-949B-D4ADFA26E4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888549">
            <a:off x="-1059473" y="-1108988"/>
            <a:ext cx="7179830" cy="5226565"/>
          </a:xfrm>
          <a:custGeom>
            <a:avLst/>
            <a:gdLst>
              <a:gd name="connsiteX0" fmla="*/ 5217841 w 7179830"/>
              <a:gd name="connsiteY0" fmla="*/ 464824 h 5226565"/>
              <a:gd name="connsiteX1" fmla="*/ 5222490 w 7179830"/>
              <a:gd name="connsiteY1" fmla="*/ 464289 h 5226565"/>
              <a:gd name="connsiteX2" fmla="*/ 5216768 w 7179830"/>
              <a:gd name="connsiteY2" fmla="*/ 463394 h 5226565"/>
              <a:gd name="connsiteX3" fmla="*/ 5217841 w 7179830"/>
              <a:gd name="connsiteY3" fmla="*/ 464824 h 5226565"/>
              <a:gd name="connsiteX4" fmla="*/ 4945201 w 7179830"/>
              <a:gd name="connsiteY4" fmla="*/ 5226565 h 5226565"/>
              <a:gd name="connsiteX5" fmla="*/ 140449 w 7179830"/>
              <a:gd name="connsiteY5" fmla="*/ 2240811 h 5226565"/>
              <a:gd name="connsiteX6" fmla="*/ 232913 w 7179830"/>
              <a:gd name="connsiteY6" fmla="*/ 2052782 h 5226565"/>
              <a:gd name="connsiteX7" fmla="*/ 375714 w 7179830"/>
              <a:gd name="connsiteY7" fmla="*/ 1803205 h 5226565"/>
              <a:gd name="connsiteX8" fmla="*/ 1512756 w 7179830"/>
              <a:gd name="connsiteY8" fmla="*/ 638448 h 5226565"/>
              <a:gd name="connsiteX9" fmla="*/ 2902095 w 7179830"/>
              <a:gd name="connsiteY9" fmla="*/ 120440 h 5226565"/>
              <a:gd name="connsiteX10" fmla="*/ 2848453 w 7179830"/>
              <a:gd name="connsiteY10" fmla="*/ 125626 h 5226565"/>
              <a:gd name="connsiteX11" fmla="*/ 1837830 w 7179830"/>
              <a:gd name="connsiteY11" fmla="*/ 426203 h 5226565"/>
              <a:gd name="connsiteX12" fmla="*/ 214608 w 7179830"/>
              <a:gd name="connsiteY12" fmla="*/ 1882239 h 5226565"/>
              <a:gd name="connsiteX13" fmla="*/ 91317 w 7179830"/>
              <a:gd name="connsiteY13" fmla="*/ 2123701 h 5226565"/>
              <a:gd name="connsiteX14" fmla="*/ 64092 w 7179830"/>
              <a:gd name="connsiteY14" fmla="*/ 2193361 h 5226565"/>
              <a:gd name="connsiteX15" fmla="*/ 0 w 7179830"/>
              <a:gd name="connsiteY15" fmla="*/ 2153533 h 5226565"/>
              <a:gd name="connsiteX16" fmla="*/ 42834 w 7179830"/>
              <a:gd name="connsiteY16" fmla="*/ 2047277 h 5226565"/>
              <a:gd name="connsiteX17" fmla="*/ 923582 w 7179830"/>
              <a:gd name="connsiteY17" fmla="*/ 915600 h 5226565"/>
              <a:gd name="connsiteX18" fmla="*/ 2686989 w 7179830"/>
              <a:gd name="connsiteY18" fmla="*/ 73950 h 5226565"/>
              <a:gd name="connsiteX19" fmla="*/ 3059983 w 7179830"/>
              <a:gd name="connsiteY19" fmla="*/ 20308 h 5226565"/>
              <a:gd name="connsiteX20" fmla="*/ 3454435 w 7179830"/>
              <a:gd name="connsiteY20" fmla="*/ 1176 h 5226565"/>
              <a:gd name="connsiteX21" fmla="*/ 3923806 w 7179830"/>
              <a:gd name="connsiteY21" fmla="*/ 49990 h 5226565"/>
              <a:gd name="connsiteX22" fmla="*/ 5350874 w 7179830"/>
              <a:gd name="connsiteY22" fmla="*/ 426917 h 5226565"/>
              <a:gd name="connsiteX23" fmla="*/ 6607360 w 7179830"/>
              <a:gd name="connsiteY23" fmla="*/ 1075097 h 5226565"/>
              <a:gd name="connsiteX24" fmla="*/ 7110534 w 7179830"/>
              <a:gd name="connsiteY24" fmla="*/ 1541421 h 5226565"/>
              <a:gd name="connsiteX25" fmla="*/ 7179830 w 7179830"/>
              <a:gd name="connsiteY25" fmla="*/ 1630542 h 5226565"/>
              <a:gd name="connsiteX26" fmla="*/ 7136295 w 7179830"/>
              <a:gd name="connsiteY26" fmla="*/ 1700600 h 5226565"/>
              <a:gd name="connsiteX27" fmla="*/ 7131140 w 7179830"/>
              <a:gd name="connsiteY27" fmla="*/ 1693045 h 5226565"/>
              <a:gd name="connsiteX28" fmla="*/ 6577499 w 7179830"/>
              <a:gd name="connsiteY28" fmla="*/ 1148230 h 5226565"/>
              <a:gd name="connsiteX29" fmla="*/ 5494816 w 7179830"/>
              <a:gd name="connsiteY29" fmla="*/ 563527 h 5226565"/>
              <a:gd name="connsiteX30" fmla="*/ 5366967 w 7179830"/>
              <a:gd name="connsiteY30" fmla="*/ 514176 h 5226565"/>
              <a:gd name="connsiteX31" fmla="*/ 5244661 w 7179830"/>
              <a:gd name="connsiteY31" fmla="*/ 470725 h 5226565"/>
              <a:gd name="connsiteX32" fmla="*/ 5904822 w 7179830"/>
              <a:gd name="connsiteY32" fmla="*/ 815468 h 5226565"/>
              <a:gd name="connsiteX33" fmla="*/ 7015222 w 7179830"/>
              <a:gd name="connsiteY33" fmla="*/ 1815185 h 5226565"/>
              <a:gd name="connsiteX34" fmla="*/ 7040454 w 7179830"/>
              <a:gd name="connsiteY34" fmla="*/ 1854830 h 5226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7179830" h="5226565">
                <a:moveTo>
                  <a:pt x="5217841" y="464824"/>
                </a:moveTo>
                <a:lnTo>
                  <a:pt x="5222490" y="464289"/>
                </a:lnTo>
                <a:lnTo>
                  <a:pt x="5216768" y="463394"/>
                </a:lnTo>
                <a:cubicBezTo>
                  <a:pt x="5216768" y="463394"/>
                  <a:pt x="5216768" y="464646"/>
                  <a:pt x="5217841" y="464824"/>
                </a:cubicBezTo>
                <a:close/>
                <a:moveTo>
                  <a:pt x="4945201" y="5226565"/>
                </a:moveTo>
                <a:lnTo>
                  <a:pt x="140449" y="2240811"/>
                </a:lnTo>
                <a:lnTo>
                  <a:pt x="232913" y="2052782"/>
                </a:lnTo>
                <a:cubicBezTo>
                  <a:pt x="277693" y="1968290"/>
                  <a:pt x="325201" y="1885054"/>
                  <a:pt x="375714" y="1803205"/>
                </a:cubicBezTo>
                <a:cubicBezTo>
                  <a:pt x="667528" y="1329721"/>
                  <a:pt x="1039629" y="935091"/>
                  <a:pt x="1512756" y="638448"/>
                </a:cubicBezTo>
                <a:cubicBezTo>
                  <a:pt x="1939392" y="370950"/>
                  <a:pt x="2405724" y="210560"/>
                  <a:pt x="2902095" y="120440"/>
                </a:cubicBezTo>
                <a:cubicBezTo>
                  <a:pt x="2884054" y="118134"/>
                  <a:pt x="2865727" y="119904"/>
                  <a:pt x="2848453" y="125626"/>
                </a:cubicBezTo>
                <a:cubicBezTo>
                  <a:pt x="2498704" y="175943"/>
                  <a:pt x="2158217" y="277201"/>
                  <a:pt x="1837830" y="426203"/>
                </a:cubicBezTo>
                <a:cubicBezTo>
                  <a:pt x="1147094" y="744660"/>
                  <a:pt x="593502" y="1217071"/>
                  <a:pt x="214608" y="1882239"/>
                </a:cubicBezTo>
                <a:cubicBezTo>
                  <a:pt x="169441" y="1960776"/>
                  <a:pt x="128308" y="2041369"/>
                  <a:pt x="91317" y="2123701"/>
                </a:cubicBezTo>
                <a:lnTo>
                  <a:pt x="64092" y="2193361"/>
                </a:lnTo>
                <a:lnTo>
                  <a:pt x="0" y="2153533"/>
                </a:lnTo>
                <a:lnTo>
                  <a:pt x="42834" y="2047277"/>
                </a:lnTo>
                <a:cubicBezTo>
                  <a:pt x="241792" y="1615775"/>
                  <a:pt x="541268" y="1241591"/>
                  <a:pt x="923582" y="915600"/>
                </a:cubicBezTo>
                <a:cubicBezTo>
                  <a:pt x="1435331" y="478415"/>
                  <a:pt x="2028081" y="205375"/>
                  <a:pt x="2686989" y="73950"/>
                </a:cubicBezTo>
                <a:cubicBezTo>
                  <a:pt x="2810367" y="49274"/>
                  <a:pt x="2934818" y="32466"/>
                  <a:pt x="3059983" y="20308"/>
                </a:cubicBezTo>
                <a:cubicBezTo>
                  <a:pt x="3185149" y="8148"/>
                  <a:pt x="3308706" y="2963"/>
                  <a:pt x="3454435" y="1176"/>
                </a:cubicBezTo>
                <a:cubicBezTo>
                  <a:pt x="3599805" y="-5977"/>
                  <a:pt x="3761985" y="20665"/>
                  <a:pt x="3923806" y="49990"/>
                </a:cubicBezTo>
                <a:cubicBezTo>
                  <a:pt x="4409449" y="137964"/>
                  <a:pt x="4886867" y="257228"/>
                  <a:pt x="5350874" y="426917"/>
                </a:cubicBezTo>
                <a:cubicBezTo>
                  <a:pt x="5797001" y="589991"/>
                  <a:pt x="6223101" y="792223"/>
                  <a:pt x="6607360" y="1075097"/>
                </a:cubicBezTo>
                <a:cubicBezTo>
                  <a:pt x="6794438" y="1212779"/>
                  <a:pt x="6965102" y="1365689"/>
                  <a:pt x="7110534" y="1541421"/>
                </a:cubicBezTo>
                <a:lnTo>
                  <a:pt x="7179830" y="1630542"/>
                </a:lnTo>
                <a:lnTo>
                  <a:pt x="7136295" y="1700600"/>
                </a:lnTo>
                <a:lnTo>
                  <a:pt x="7131140" y="1693045"/>
                </a:lnTo>
                <a:cubicBezTo>
                  <a:pt x="6977874" y="1483026"/>
                  <a:pt x="6788448" y="1305671"/>
                  <a:pt x="6577499" y="1148230"/>
                </a:cubicBezTo>
                <a:cubicBezTo>
                  <a:pt x="6245452" y="900401"/>
                  <a:pt x="5878538" y="716408"/>
                  <a:pt x="5494816" y="563527"/>
                </a:cubicBezTo>
                <a:cubicBezTo>
                  <a:pt x="5452491" y="546487"/>
                  <a:pt x="5409881" y="530036"/>
                  <a:pt x="5366967" y="514176"/>
                </a:cubicBezTo>
                <a:cubicBezTo>
                  <a:pt x="5326377" y="499156"/>
                  <a:pt x="5285430" y="485210"/>
                  <a:pt x="5244661" y="470725"/>
                </a:cubicBezTo>
                <a:cubicBezTo>
                  <a:pt x="5471517" y="572127"/>
                  <a:pt x="5691970" y="687263"/>
                  <a:pt x="5904822" y="815468"/>
                </a:cubicBezTo>
                <a:cubicBezTo>
                  <a:pt x="6336645" y="1080104"/>
                  <a:pt x="6718758" y="1400351"/>
                  <a:pt x="7015222" y="1815185"/>
                </a:cubicBezTo>
                <a:lnTo>
                  <a:pt x="7040454" y="1854830"/>
                </a:lnTo>
                <a:close/>
              </a:path>
            </a:pathLst>
          </a:custGeom>
          <a:solidFill>
            <a:schemeClr val="accent2"/>
          </a:solidFill>
          <a:ln w="12700"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DF6D8EFB-C75E-2CA0-051F-4F7B0A9441A5}"/>
              </a:ext>
            </a:extLst>
          </p:cNvPr>
          <p:cNvSpPr>
            <a:spLocks noGrp="1"/>
          </p:cNvSpPr>
          <p:nvPr>
            <p:ph type="title"/>
          </p:nvPr>
        </p:nvSpPr>
        <p:spPr>
          <a:xfrm>
            <a:off x="841246" y="673770"/>
            <a:ext cx="3644489" cy="2414488"/>
          </a:xfrm>
        </p:spPr>
        <p:txBody>
          <a:bodyPr anchor="t">
            <a:normAutofit/>
          </a:bodyPr>
          <a:lstStyle/>
          <a:p>
            <a:r>
              <a:rPr lang="en-US" sz="5400" b="0" i="0">
                <a:solidFill>
                  <a:srgbClr val="FFFFFF"/>
                </a:solidFill>
                <a:effectLst/>
                <a:latin typeface="Söhne"/>
              </a:rPr>
              <a:t>Jotai</a:t>
            </a:r>
            <a:endParaRPr lang="en-IL" sz="5400">
              <a:solidFill>
                <a:srgbClr val="FFFFFF"/>
              </a:solidFill>
            </a:endParaRPr>
          </a:p>
        </p:txBody>
      </p:sp>
      <p:sp>
        <p:nvSpPr>
          <p:cNvPr id="3" name="Content Placeholder 2">
            <a:extLst>
              <a:ext uri="{FF2B5EF4-FFF2-40B4-BE49-F238E27FC236}">
                <a16:creationId xmlns:a16="http://schemas.microsoft.com/office/drawing/2014/main" id="{03550C78-5AB2-2B13-937B-D29EDD183D2D}"/>
              </a:ext>
            </a:extLst>
          </p:cNvPr>
          <p:cNvSpPr>
            <a:spLocks noGrp="1"/>
          </p:cNvSpPr>
          <p:nvPr>
            <p:ph idx="1"/>
          </p:nvPr>
        </p:nvSpPr>
        <p:spPr>
          <a:xfrm>
            <a:off x="6095999" y="882315"/>
            <a:ext cx="5254754" cy="5294647"/>
          </a:xfrm>
        </p:spPr>
        <p:txBody>
          <a:bodyPr>
            <a:normAutofit/>
          </a:bodyPr>
          <a:lstStyle/>
          <a:p>
            <a:r>
              <a:rPr lang="en-US" sz="2200" b="0" i="0">
                <a:effectLst/>
                <a:latin typeface="Söhne"/>
              </a:rPr>
              <a:t>Jotai is a minimalist state management library for React that aims to bring simplicity to the concept of global state management. Developed by the team at PMND, it is based on the same atomic model as Recoil, but it simplifies the API and removes some of the more complex features.</a:t>
            </a:r>
            <a:endParaRPr lang="en-IL" sz="2200"/>
          </a:p>
        </p:txBody>
      </p:sp>
    </p:spTree>
    <p:extLst>
      <p:ext uri="{BB962C8B-B14F-4D97-AF65-F5344CB8AC3E}">
        <p14:creationId xmlns:p14="http://schemas.microsoft.com/office/powerpoint/2010/main" val="3307733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05CBC3C-2E5A-4839-8B9B-2E5A6ADF0F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827FF362-FC97-4BF5-949B-D4ADFA26E4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888549">
            <a:off x="-1059473" y="-1108988"/>
            <a:ext cx="7179830" cy="5226565"/>
          </a:xfrm>
          <a:custGeom>
            <a:avLst/>
            <a:gdLst>
              <a:gd name="connsiteX0" fmla="*/ 5217841 w 7179830"/>
              <a:gd name="connsiteY0" fmla="*/ 464824 h 5226565"/>
              <a:gd name="connsiteX1" fmla="*/ 5222490 w 7179830"/>
              <a:gd name="connsiteY1" fmla="*/ 464289 h 5226565"/>
              <a:gd name="connsiteX2" fmla="*/ 5216768 w 7179830"/>
              <a:gd name="connsiteY2" fmla="*/ 463394 h 5226565"/>
              <a:gd name="connsiteX3" fmla="*/ 5217841 w 7179830"/>
              <a:gd name="connsiteY3" fmla="*/ 464824 h 5226565"/>
              <a:gd name="connsiteX4" fmla="*/ 4945201 w 7179830"/>
              <a:gd name="connsiteY4" fmla="*/ 5226565 h 5226565"/>
              <a:gd name="connsiteX5" fmla="*/ 140449 w 7179830"/>
              <a:gd name="connsiteY5" fmla="*/ 2240811 h 5226565"/>
              <a:gd name="connsiteX6" fmla="*/ 232913 w 7179830"/>
              <a:gd name="connsiteY6" fmla="*/ 2052782 h 5226565"/>
              <a:gd name="connsiteX7" fmla="*/ 375714 w 7179830"/>
              <a:gd name="connsiteY7" fmla="*/ 1803205 h 5226565"/>
              <a:gd name="connsiteX8" fmla="*/ 1512756 w 7179830"/>
              <a:gd name="connsiteY8" fmla="*/ 638448 h 5226565"/>
              <a:gd name="connsiteX9" fmla="*/ 2902095 w 7179830"/>
              <a:gd name="connsiteY9" fmla="*/ 120440 h 5226565"/>
              <a:gd name="connsiteX10" fmla="*/ 2848453 w 7179830"/>
              <a:gd name="connsiteY10" fmla="*/ 125626 h 5226565"/>
              <a:gd name="connsiteX11" fmla="*/ 1837830 w 7179830"/>
              <a:gd name="connsiteY11" fmla="*/ 426203 h 5226565"/>
              <a:gd name="connsiteX12" fmla="*/ 214608 w 7179830"/>
              <a:gd name="connsiteY12" fmla="*/ 1882239 h 5226565"/>
              <a:gd name="connsiteX13" fmla="*/ 91317 w 7179830"/>
              <a:gd name="connsiteY13" fmla="*/ 2123701 h 5226565"/>
              <a:gd name="connsiteX14" fmla="*/ 64092 w 7179830"/>
              <a:gd name="connsiteY14" fmla="*/ 2193361 h 5226565"/>
              <a:gd name="connsiteX15" fmla="*/ 0 w 7179830"/>
              <a:gd name="connsiteY15" fmla="*/ 2153533 h 5226565"/>
              <a:gd name="connsiteX16" fmla="*/ 42834 w 7179830"/>
              <a:gd name="connsiteY16" fmla="*/ 2047277 h 5226565"/>
              <a:gd name="connsiteX17" fmla="*/ 923582 w 7179830"/>
              <a:gd name="connsiteY17" fmla="*/ 915600 h 5226565"/>
              <a:gd name="connsiteX18" fmla="*/ 2686989 w 7179830"/>
              <a:gd name="connsiteY18" fmla="*/ 73950 h 5226565"/>
              <a:gd name="connsiteX19" fmla="*/ 3059983 w 7179830"/>
              <a:gd name="connsiteY19" fmla="*/ 20308 h 5226565"/>
              <a:gd name="connsiteX20" fmla="*/ 3454435 w 7179830"/>
              <a:gd name="connsiteY20" fmla="*/ 1176 h 5226565"/>
              <a:gd name="connsiteX21" fmla="*/ 3923806 w 7179830"/>
              <a:gd name="connsiteY21" fmla="*/ 49990 h 5226565"/>
              <a:gd name="connsiteX22" fmla="*/ 5350874 w 7179830"/>
              <a:gd name="connsiteY22" fmla="*/ 426917 h 5226565"/>
              <a:gd name="connsiteX23" fmla="*/ 6607360 w 7179830"/>
              <a:gd name="connsiteY23" fmla="*/ 1075097 h 5226565"/>
              <a:gd name="connsiteX24" fmla="*/ 7110534 w 7179830"/>
              <a:gd name="connsiteY24" fmla="*/ 1541421 h 5226565"/>
              <a:gd name="connsiteX25" fmla="*/ 7179830 w 7179830"/>
              <a:gd name="connsiteY25" fmla="*/ 1630542 h 5226565"/>
              <a:gd name="connsiteX26" fmla="*/ 7136295 w 7179830"/>
              <a:gd name="connsiteY26" fmla="*/ 1700600 h 5226565"/>
              <a:gd name="connsiteX27" fmla="*/ 7131140 w 7179830"/>
              <a:gd name="connsiteY27" fmla="*/ 1693045 h 5226565"/>
              <a:gd name="connsiteX28" fmla="*/ 6577499 w 7179830"/>
              <a:gd name="connsiteY28" fmla="*/ 1148230 h 5226565"/>
              <a:gd name="connsiteX29" fmla="*/ 5494816 w 7179830"/>
              <a:gd name="connsiteY29" fmla="*/ 563527 h 5226565"/>
              <a:gd name="connsiteX30" fmla="*/ 5366967 w 7179830"/>
              <a:gd name="connsiteY30" fmla="*/ 514176 h 5226565"/>
              <a:gd name="connsiteX31" fmla="*/ 5244661 w 7179830"/>
              <a:gd name="connsiteY31" fmla="*/ 470725 h 5226565"/>
              <a:gd name="connsiteX32" fmla="*/ 5904822 w 7179830"/>
              <a:gd name="connsiteY32" fmla="*/ 815468 h 5226565"/>
              <a:gd name="connsiteX33" fmla="*/ 7015222 w 7179830"/>
              <a:gd name="connsiteY33" fmla="*/ 1815185 h 5226565"/>
              <a:gd name="connsiteX34" fmla="*/ 7040454 w 7179830"/>
              <a:gd name="connsiteY34" fmla="*/ 1854830 h 5226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7179830" h="5226565">
                <a:moveTo>
                  <a:pt x="5217841" y="464824"/>
                </a:moveTo>
                <a:lnTo>
                  <a:pt x="5222490" y="464289"/>
                </a:lnTo>
                <a:lnTo>
                  <a:pt x="5216768" y="463394"/>
                </a:lnTo>
                <a:cubicBezTo>
                  <a:pt x="5216768" y="463394"/>
                  <a:pt x="5216768" y="464646"/>
                  <a:pt x="5217841" y="464824"/>
                </a:cubicBezTo>
                <a:close/>
                <a:moveTo>
                  <a:pt x="4945201" y="5226565"/>
                </a:moveTo>
                <a:lnTo>
                  <a:pt x="140449" y="2240811"/>
                </a:lnTo>
                <a:lnTo>
                  <a:pt x="232913" y="2052782"/>
                </a:lnTo>
                <a:cubicBezTo>
                  <a:pt x="277693" y="1968290"/>
                  <a:pt x="325201" y="1885054"/>
                  <a:pt x="375714" y="1803205"/>
                </a:cubicBezTo>
                <a:cubicBezTo>
                  <a:pt x="667528" y="1329721"/>
                  <a:pt x="1039629" y="935091"/>
                  <a:pt x="1512756" y="638448"/>
                </a:cubicBezTo>
                <a:cubicBezTo>
                  <a:pt x="1939392" y="370950"/>
                  <a:pt x="2405724" y="210560"/>
                  <a:pt x="2902095" y="120440"/>
                </a:cubicBezTo>
                <a:cubicBezTo>
                  <a:pt x="2884054" y="118134"/>
                  <a:pt x="2865727" y="119904"/>
                  <a:pt x="2848453" y="125626"/>
                </a:cubicBezTo>
                <a:cubicBezTo>
                  <a:pt x="2498704" y="175943"/>
                  <a:pt x="2158217" y="277201"/>
                  <a:pt x="1837830" y="426203"/>
                </a:cubicBezTo>
                <a:cubicBezTo>
                  <a:pt x="1147094" y="744660"/>
                  <a:pt x="593502" y="1217071"/>
                  <a:pt x="214608" y="1882239"/>
                </a:cubicBezTo>
                <a:cubicBezTo>
                  <a:pt x="169441" y="1960776"/>
                  <a:pt x="128308" y="2041369"/>
                  <a:pt x="91317" y="2123701"/>
                </a:cubicBezTo>
                <a:lnTo>
                  <a:pt x="64092" y="2193361"/>
                </a:lnTo>
                <a:lnTo>
                  <a:pt x="0" y="2153533"/>
                </a:lnTo>
                <a:lnTo>
                  <a:pt x="42834" y="2047277"/>
                </a:lnTo>
                <a:cubicBezTo>
                  <a:pt x="241792" y="1615775"/>
                  <a:pt x="541268" y="1241591"/>
                  <a:pt x="923582" y="915600"/>
                </a:cubicBezTo>
                <a:cubicBezTo>
                  <a:pt x="1435331" y="478415"/>
                  <a:pt x="2028081" y="205375"/>
                  <a:pt x="2686989" y="73950"/>
                </a:cubicBezTo>
                <a:cubicBezTo>
                  <a:pt x="2810367" y="49274"/>
                  <a:pt x="2934818" y="32466"/>
                  <a:pt x="3059983" y="20308"/>
                </a:cubicBezTo>
                <a:cubicBezTo>
                  <a:pt x="3185149" y="8148"/>
                  <a:pt x="3308706" y="2963"/>
                  <a:pt x="3454435" y="1176"/>
                </a:cubicBezTo>
                <a:cubicBezTo>
                  <a:pt x="3599805" y="-5977"/>
                  <a:pt x="3761985" y="20665"/>
                  <a:pt x="3923806" y="49990"/>
                </a:cubicBezTo>
                <a:cubicBezTo>
                  <a:pt x="4409449" y="137964"/>
                  <a:pt x="4886867" y="257228"/>
                  <a:pt x="5350874" y="426917"/>
                </a:cubicBezTo>
                <a:cubicBezTo>
                  <a:pt x="5797001" y="589991"/>
                  <a:pt x="6223101" y="792223"/>
                  <a:pt x="6607360" y="1075097"/>
                </a:cubicBezTo>
                <a:cubicBezTo>
                  <a:pt x="6794438" y="1212779"/>
                  <a:pt x="6965102" y="1365689"/>
                  <a:pt x="7110534" y="1541421"/>
                </a:cubicBezTo>
                <a:lnTo>
                  <a:pt x="7179830" y="1630542"/>
                </a:lnTo>
                <a:lnTo>
                  <a:pt x="7136295" y="1700600"/>
                </a:lnTo>
                <a:lnTo>
                  <a:pt x="7131140" y="1693045"/>
                </a:lnTo>
                <a:cubicBezTo>
                  <a:pt x="6977874" y="1483026"/>
                  <a:pt x="6788448" y="1305671"/>
                  <a:pt x="6577499" y="1148230"/>
                </a:cubicBezTo>
                <a:cubicBezTo>
                  <a:pt x="6245452" y="900401"/>
                  <a:pt x="5878538" y="716408"/>
                  <a:pt x="5494816" y="563527"/>
                </a:cubicBezTo>
                <a:cubicBezTo>
                  <a:pt x="5452491" y="546487"/>
                  <a:pt x="5409881" y="530036"/>
                  <a:pt x="5366967" y="514176"/>
                </a:cubicBezTo>
                <a:cubicBezTo>
                  <a:pt x="5326377" y="499156"/>
                  <a:pt x="5285430" y="485210"/>
                  <a:pt x="5244661" y="470725"/>
                </a:cubicBezTo>
                <a:cubicBezTo>
                  <a:pt x="5471517" y="572127"/>
                  <a:pt x="5691970" y="687263"/>
                  <a:pt x="5904822" y="815468"/>
                </a:cubicBezTo>
                <a:cubicBezTo>
                  <a:pt x="6336645" y="1080104"/>
                  <a:pt x="6718758" y="1400351"/>
                  <a:pt x="7015222" y="1815185"/>
                </a:cubicBezTo>
                <a:lnTo>
                  <a:pt x="7040454" y="1854830"/>
                </a:lnTo>
                <a:close/>
              </a:path>
            </a:pathLst>
          </a:custGeom>
          <a:solidFill>
            <a:schemeClr val="accent2"/>
          </a:solidFill>
          <a:ln w="12700"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DF6D8EFB-C75E-2CA0-051F-4F7B0A9441A5}"/>
              </a:ext>
            </a:extLst>
          </p:cNvPr>
          <p:cNvSpPr>
            <a:spLocks noGrp="1"/>
          </p:cNvSpPr>
          <p:nvPr>
            <p:ph type="title"/>
          </p:nvPr>
        </p:nvSpPr>
        <p:spPr>
          <a:xfrm>
            <a:off x="841246" y="673770"/>
            <a:ext cx="3644489" cy="2414488"/>
          </a:xfrm>
        </p:spPr>
        <p:txBody>
          <a:bodyPr anchor="t">
            <a:normAutofit/>
          </a:bodyPr>
          <a:lstStyle/>
          <a:p>
            <a:r>
              <a:rPr lang="en-US" sz="5400" b="0" i="0">
                <a:solidFill>
                  <a:srgbClr val="FFFFFF"/>
                </a:solidFill>
                <a:effectLst/>
                <a:latin typeface="Söhne"/>
              </a:rPr>
              <a:t>Here are the key concepts:</a:t>
            </a:r>
            <a:endParaRPr lang="en-IL" sz="5400">
              <a:solidFill>
                <a:srgbClr val="FFFFFF"/>
              </a:solidFill>
            </a:endParaRPr>
          </a:p>
        </p:txBody>
      </p:sp>
      <p:sp>
        <p:nvSpPr>
          <p:cNvPr id="3" name="Content Placeholder 2">
            <a:extLst>
              <a:ext uri="{FF2B5EF4-FFF2-40B4-BE49-F238E27FC236}">
                <a16:creationId xmlns:a16="http://schemas.microsoft.com/office/drawing/2014/main" id="{03550C78-5AB2-2B13-937B-D29EDD183D2D}"/>
              </a:ext>
            </a:extLst>
          </p:cNvPr>
          <p:cNvSpPr>
            <a:spLocks noGrp="1"/>
          </p:cNvSpPr>
          <p:nvPr>
            <p:ph idx="1"/>
          </p:nvPr>
        </p:nvSpPr>
        <p:spPr>
          <a:xfrm>
            <a:off x="6095999" y="882315"/>
            <a:ext cx="5254754" cy="5294647"/>
          </a:xfrm>
        </p:spPr>
        <p:txBody>
          <a:bodyPr>
            <a:normAutofit/>
          </a:bodyPr>
          <a:lstStyle/>
          <a:p>
            <a:r>
              <a:rPr lang="en-US" sz="1700" b="1" i="0">
                <a:effectLst/>
                <a:latin typeface="Söhne"/>
              </a:rPr>
              <a:t>Atoms</a:t>
            </a:r>
            <a:r>
              <a:rPr lang="en-US" sz="1700" b="0" i="0">
                <a:effectLst/>
                <a:latin typeface="Söhne"/>
              </a:rPr>
              <a:t>: Atoms in Jotai are fundamental units of state. They are created using the </a:t>
            </a:r>
            <a:r>
              <a:rPr lang="en-US" sz="1700"/>
              <a:t>atom</a:t>
            </a:r>
            <a:r>
              <a:rPr lang="en-US" sz="1700" b="0" i="0">
                <a:effectLst/>
                <a:latin typeface="Söhne"/>
              </a:rPr>
              <a:t> function and can be read from or written to from any component. The API is very similar to the </a:t>
            </a:r>
            <a:r>
              <a:rPr lang="en-US" sz="1700"/>
              <a:t>useState</a:t>
            </a:r>
            <a:r>
              <a:rPr lang="en-US" sz="1700" b="0" i="0">
                <a:effectLst/>
                <a:latin typeface="Söhne"/>
              </a:rPr>
              <a:t> hook in React.</a:t>
            </a:r>
          </a:p>
          <a:p>
            <a:r>
              <a:rPr lang="en-US" sz="1700" b="1" i="0">
                <a:effectLst/>
                <a:latin typeface="Söhne"/>
              </a:rPr>
              <a:t>Components</a:t>
            </a:r>
            <a:r>
              <a:rPr lang="en-US" sz="1700" b="0" i="0">
                <a:effectLst/>
                <a:latin typeface="Söhne"/>
              </a:rPr>
              <a:t>: To read from and write to an atom, you use the </a:t>
            </a:r>
            <a:r>
              <a:rPr lang="en-US" sz="1700"/>
              <a:t>useAtom</a:t>
            </a:r>
            <a:r>
              <a:rPr lang="en-US" sz="1700" b="0" i="0">
                <a:effectLst/>
                <a:latin typeface="Söhne"/>
              </a:rPr>
              <a:t> hook within a React component.</a:t>
            </a:r>
            <a:endParaRPr lang="en-US" sz="1700">
              <a:latin typeface="Söhne"/>
            </a:endParaRPr>
          </a:p>
          <a:p>
            <a:r>
              <a:rPr lang="en-US" sz="1700" b="1" i="0">
                <a:effectLst/>
                <a:latin typeface="Söhne"/>
              </a:rPr>
              <a:t>Derived atoms</a:t>
            </a:r>
            <a:r>
              <a:rPr lang="en-US" sz="1700" b="0" i="0">
                <a:effectLst/>
                <a:latin typeface="Söhne"/>
              </a:rPr>
              <a:t>: Jotai allows you to create derived atoms, i.e., atoms whose value is derived from other atoms. These derived atoms automatically update when their dependencies change.</a:t>
            </a:r>
          </a:p>
          <a:p>
            <a:r>
              <a:rPr lang="en-US" sz="1700" b="1" i="0">
                <a:effectLst/>
                <a:latin typeface="Söhne"/>
              </a:rPr>
              <a:t>Atom Families</a:t>
            </a:r>
            <a:r>
              <a:rPr lang="en-US" sz="1700" b="0" i="0">
                <a:effectLst/>
                <a:latin typeface="Söhne"/>
              </a:rPr>
              <a:t>: An atom family is a function that takes a parameter and returns an atom. This is useful when you want to create multiple atoms that have similar behavior but operate on different pieces of state.</a:t>
            </a:r>
            <a:br>
              <a:rPr lang="en-US" sz="1700"/>
            </a:br>
            <a:endParaRPr lang="en-IL" sz="1700"/>
          </a:p>
        </p:txBody>
      </p:sp>
    </p:spTree>
    <p:extLst>
      <p:ext uri="{BB962C8B-B14F-4D97-AF65-F5344CB8AC3E}">
        <p14:creationId xmlns:p14="http://schemas.microsoft.com/office/powerpoint/2010/main" val="1906735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6D8EFB-C75E-2CA0-051F-4F7B0A9441A5}"/>
              </a:ext>
            </a:extLst>
          </p:cNvPr>
          <p:cNvSpPr>
            <a:spLocks noGrp="1"/>
          </p:cNvSpPr>
          <p:nvPr>
            <p:ph type="title"/>
          </p:nvPr>
        </p:nvSpPr>
        <p:spPr/>
        <p:txBody>
          <a:bodyPr/>
          <a:lstStyle/>
          <a:p>
            <a:r>
              <a:rPr lang="en-US" dirty="0"/>
              <a:t>A</a:t>
            </a:r>
            <a:r>
              <a:rPr lang="en-IL" dirty="0"/>
              <a:t>tom family (need to add)</a:t>
            </a:r>
          </a:p>
        </p:txBody>
      </p:sp>
      <p:sp>
        <p:nvSpPr>
          <p:cNvPr id="3" name="Content Placeholder 2">
            <a:extLst>
              <a:ext uri="{FF2B5EF4-FFF2-40B4-BE49-F238E27FC236}">
                <a16:creationId xmlns:a16="http://schemas.microsoft.com/office/drawing/2014/main" id="{03550C78-5AB2-2B13-937B-D29EDD183D2D}"/>
              </a:ext>
            </a:extLst>
          </p:cNvPr>
          <p:cNvSpPr>
            <a:spLocks noGrp="1"/>
          </p:cNvSpPr>
          <p:nvPr>
            <p:ph idx="1"/>
          </p:nvPr>
        </p:nvSpPr>
        <p:spPr/>
        <p:txBody>
          <a:bodyPr/>
          <a:lstStyle/>
          <a:p>
            <a:endParaRPr lang="en-IL" dirty="0"/>
          </a:p>
        </p:txBody>
      </p:sp>
    </p:spTree>
    <p:extLst>
      <p:ext uri="{BB962C8B-B14F-4D97-AF65-F5344CB8AC3E}">
        <p14:creationId xmlns:p14="http://schemas.microsoft.com/office/powerpoint/2010/main" val="1572446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5E0864-14AE-F8F9-B438-F119E9EDD59D}"/>
              </a:ext>
            </a:extLst>
          </p:cNvPr>
          <p:cNvSpPr>
            <a:spLocks noGrp="1"/>
          </p:cNvSpPr>
          <p:nvPr>
            <p:ph type="title"/>
          </p:nvPr>
        </p:nvSpPr>
        <p:spPr/>
        <p:txBody>
          <a:bodyPr/>
          <a:lstStyle/>
          <a:p>
            <a:r>
              <a:rPr lang="en-US" b="0" i="0" dirty="0">
                <a:solidFill>
                  <a:srgbClr val="374151"/>
                </a:solidFill>
                <a:effectLst/>
                <a:latin typeface="Söhne"/>
              </a:rPr>
              <a:t>Recoil</a:t>
            </a:r>
            <a:endParaRPr lang="en-IL" dirty="0"/>
          </a:p>
        </p:txBody>
      </p:sp>
      <p:sp>
        <p:nvSpPr>
          <p:cNvPr id="3" name="Content Placeholder 2">
            <a:extLst>
              <a:ext uri="{FF2B5EF4-FFF2-40B4-BE49-F238E27FC236}">
                <a16:creationId xmlns:a16="http://schemas.microsoft.com/office/drawing/2014/main" id="{EDF3D529-3CE9-23BA-3420-1848DAD888AB}"/>
              </a:ext>
            </a:extLst>
          </p:cNvPr>
          <p:cNvSpPr>
            <a:spLocks noGrp="1"/>
          </p:cNvSpPr>
          <p:nvPr>
            <p:ph idx="1"/>
          </p:nvPr>
        </p:nvSpPr>
        <p:spPr/>
        <p:txBody>
          <a:bodyPr/>
          <a:lstStyle/>
          <a:p>
            <a:pPr algn="l"/>
            <a:r>
              <a:rPr lang="en-US" b="0" i="0" dirty="0">
                <a:solidFill>
                  <a:srgbClr val="374151"/>
                </a:solidFill>
                <a:effectLst/>
                <a:latin typeface="Söhne"/>
              </a:rPr>
              <a:t>Recoil is a state management library for React applications developed by Facebook. Recoil lets you create a data-flow graph that flows from atoms (shared state) through selectors (pure functions) and down into your React components.</a:t>
            </a:r>
          </a:p>
          <a:p>
            <a:pPr marL="0" indent="0" algn="l">
              <a:buNone/>
            </a:pPr>
            <a:br>
              <a:rPr lang="en-US" dirty="0"/>
            </a:br>
            <a:endParaRPr lang="en-IL" dirty="0"/>
          </a:p>
        </p:txBody>
      </p:sp>
    </p:spTree>
    <p:extLst>
      <p:ext uri="{BB962C8B-B14F-4D97-AF65-F5344CB8AC3E}">
        <p14:creationId xmlns:p14="http://schemas.microsoft.com/office/powerpoint/2010/main" val="290120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5E0864-14AE-F8F9-B438-F119E9EDD59D}"/>
              </a:ext>
            </a:extLst>
          </p:cNvPr>
          <p:cNvSpPr>
            <a:spLocks noGrp="1"/>
          </p:cNvSpPr>
          <p:nvPr>
            <p:ph type="title"/>
          </p:nvPr>
        </p:nvSpPr>
        <p:spPr/>
        <p:txBody>
          <a:bodyPr/>
          <a:lstStyle/>
          <a:p>
            <a:r>
              <a:rPr lang="en-US" b="0" i="0" dirty="0">
                <a:solidFill>
                  <a:srgbClr val="374151"/>
                </a:solidFill>
                <a:effectLst/>
                <a:latin typeface="Söhne"/>
              </a:rPr>
              <a:t>Key concepts in Recoil are</a:t>
            </a:r>
            <a:endParaRPr lang="en-IL" dirty="0"/>
          </a:p>
        </p:txBody>
      </p:sp>
      <p:sp>
        <p:nvSpPr>
          <p:cNvPr id="3" name="Content Placeholder 2">
            <a:extLst>
              <a:ext uri="{FF2B5EF4-FFF2-40B4-BE49-F238E27FC236}">
                <a16:creationId xmlns:a16="http://schemas.microsoft.com/office/drawing/2014/main" id="{EDF3D529-3CE9-23BA-3420-1848DAD888AB}"/>
              </a:ext>
            </a:extLst>
          </p:cNvPr>
          <p:cNvSpPr>
            <a:spLocks noGrp="1"/>
          </p:cNvSpPr>
          <p:nvPr>
            <p:ph idx="1"/>
          </p:nvPr>
        </p:nvSpPr>
        <p:spPr/>
        <p:txBody>
          <a:bodyPr/>
          <a:lstStyle/>
          <a:p>
            <a:pPr algn="l"/>
            <a:r>
              <a:rPr lang="en-US" b="1" i="0" dirty="0">
                <a:solidFill>
                  <a:srgbClr val="374151"/>
                </a:solidFill>
                <a:effectLst/>
                <a:latin typeface="Söhne"/>
              </a:rPr>
              <a:t>Atoms</a:t>
            </a:r>
            <a:r>
              <a:rPr lang="en-US" b="0" i="0" dirty="0">
                <a:solidFill>
                  <a:srgbClr val="374151"/>
                </a:solidFill>
                <a:effectLst/>
                <a:latin typeface="Söhne"/>
              </a:rPr>
              <a:t>: Atoms are units of state. They're writeable and </a:t>
            </a:r>
            <a:r>
              <a:rPr lang="en-US" b="0" i="0" dirty="0" err="1">
                <a:solidFill>
                  <a:srgbClr val="374151"/>
                </a:solidFill>
                <a:effectLst/>
                <a:latin typeface="Söhne"/>
              </a:rPr>
              <a:t>subscribable</a:t>
            </a:r>
            <a:r>
              <a:rPr lang="en-US" b="0" i="0" dirty="0">
                <a:solidFill>
                  <a:srgbClr val="374151"/>
                </a:solidFill>
                <a:effectLst/>
                <a:latin typeface="Söhne"/>
              </a:rPr>
              <a:t>: when an atom is updated, each subscribed component is re-rendered with the new value. Components subscribe to atoms by using the </a:t>
            </a:r>
            <a:r>
              <a:rPr lang="en-US" b="0" i="0" dirty="0" err="1">
                <a:solidFill>
                  <a:srgbClr val="374151"/>
                </a:solidFill>
                <a:effectLst/>
                <a:latin typeface="Söhne"/>
              </a:rPr>
              <a:t>useRecoilState</a:t>
            </a:r>
            <a:r>
              <a:rPr lang="en-US" b="0" i="0" dirty="0">
                <a:solidFill>
                  <a:srgbClr val="374151"/>
                </a:solidFill>
                <a:effectLst/>
                <a:latin typeface="Söhne"/>
              </a:rPr>
              <a:t> hook.</a:t>
            </a:r>
          </a:p>
          <a:p>
            <a:br>
              <a:rPr lang="en-US" dirty="0"/>
            </a:br>
            <a:endParaRPr lang="en-IL" dirty="0"/>
          </a:p>
        </p:txBody>
      </p:sp>
      <p:pic>
        <p:nvPicPr>
          <p:cNvPr id="5" name="Picture 4">
            <a:extLst>
              <a:ext uri="{FF2B5EF4-FFF2-40B4-BE49-F238E27FC236}">
                <a16:creationId xmlns:a16="http://schemas.microsoft.com/office/drawing/2014/main" id="{F017B419-DB10-1F42-88A3-C575405B2C50}"/>
              </a:ext>
            </a:extLst>
          </p:cNvPr>
          <p:cNvPicPr>
            <a:picLocks noChangeAspect="1"/>
          </p:cNvPicPr>
          <p:nvPr/>
        </p:nvPicPr>
        <p:blipFill>
          <a:blip r:embed="rId2"/>
          <a:stretch>
            <a:fillRect/>
          </a:stretch>
        </p:blipFill>
        <p:spPr>
          <a:xfrm>
            <a:off x="1129709" y="4001294"/>
            <a:ext cx="7772400" cy="2009400"/>
          </a:xfrm>
          <a:prstGeom prst="rect">
            <a:avLst/>
          </a:prstGeom>
        </p:spPr>
      </p:pic>
    </p:spTree>
    <p:extLst>
      <p:ext uri="{BB962C8B-B14F-4D97-AF65-F5344CB8AC3E}">
        <p14:creationId xmlns:p14="http://schemas.microsoft.com/office/powerpoint/2010/main" val="1572196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5E0864-14AE-F8F9-B438-F119E9EDD59D}"/>
              </a:ext>
            </a:extLst>
          </p:cNvPr>
          <p:cNvSpPr>
            <a:spLocks noGrp="1"/>
          </p:cNvSpPr>
          <p:nvPr>
            <p:ph type="title"/>
          </p:nvPr>
        </p:nvSpPr>
        <p:spPr/>
        <p:txBody>
          <a:bodyPr/>
          <a:lstStyle/>
          <a:p>
            <a:r>
              <a:rPr lang="en-IL" dirty="0"/>
              <a:t>Atoms</a:t>
            </a:r>
          </a:p>
        </p:txBody>
      </p:sp>
      <p:sp>
        <p:nvSpPr>
          <p:cNvPr id="3" name="Content Placeholder 2">
            <a:extLst>
              <a:ext uri="{FF2B5EF4-FFF2-40B4-BE49-F238E27FC236}">
                <a16:creationId xmlns:a16="http://schemas.microsoft.com/office/drawing/2014/main" id="{EDF3D529-3CE9-23BA-3420-1848DAD888AB}"/>
              </a:ext>
            </a:extLst>
          </p:cNvPr>
          <p:cNvSpPr>
            <a:spLocks noGrp="1"/>
          </p:cNvSpPr>
          <p:nvPr>
            <p:ph idx="1"/>
          </p:nvPr>
        </p:nvSpPr>
        <p:spPr/>
        <p:txBody>
          <a:bodyPr/>
          <a:lstStyle/>
          <a:p>
            <a:r>
              <a:rPr lang="en-US" b="1" i="0" dirty="0">
                <a:effectLst/>
                <a:latin typeface="Söhne"/>
              </a:rPr>
              <a:t>Atoms</a:t>
            </a:r>
            <a:r>
              <a:rPr lang="en-US" b="0" i="0" dirty="0">
                <a:solidFill>
                  <a:srgbClr val="374151"/>
                </a:solidFill>
                <a:effectLst/>
                <a:latin typeface="Söhne"/>
              </a:rPr>
              <a:t>: Atoms are units of state. They're writeable and </a:t>
            </a:r>
            <a:r>
              <a:rPr lang="en-US" b="0" i="0" dirty="0" err="1">
                <a:solidFill>
                  <a:srgbClr val="374151"/>
                </a:solidFill>
                <a:effectLst/>
                <a:latin typeface="Söhne"/>
              </a:rPr>
              <a:t>subscribable</a:t>
            </a:r>
            <a:r>
              <a:rPr lang="en-US" b="0" i="0" dirty="0">
                <a:solidFill>
                  <a:srgbClr val="374151"/>
                </a:solidFill>
                <a:effectLst/>
                <a:latin typeface="Söhne"/>
              </a:rPr>
              <a:t>: when an atom is updated, each subscribed component is re-rendered with the new value. Components subscribe to atoms by using the </a:t>
            </a:r>
            <a:r>
              <a:rPr lang="en-US" dirty="0" err="1"/>
              <a:t>useRecoilState</a:t>
            </a:r>
            <a:r>
              <a:rPr lang="en-US" b="0" i="0" dirty="0">
                <a:solidFill>
                  <a:srgbClr val="374151"/>
                </a:solidFill>
                <a:effectLst/>
                <a:latin typeface="Söhne"/>
              </a:rPr>
              <a:t> hook.</a:t>
            </a:r>
            <a:endParaRPr lang="en-IL" dirty="0"/>
          </a:p>
        </p:txBody>
      </p:sp>
    </p:spTree>
    <p:extLst>
      <p:ext uri="{BB962C8B-B14F-4D97-AF65-F5344CB8AC3E}">
        <p14:creationId xmlns:p14="http://schemas.microsoft.com/office/powerpoint/2010/main" val="35865514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5E0864-14AE-F8F9-B438-F119E9EDD59D}"/>
              </a:ext>
            </a:extLst>
          </p:cNvPr>
          <p:cNvSpPr>
            <a:spLocks noGrp="1"/>
          </p:cNvSpPr>
          <p:nvPr>
            <p:ph type="title"/>
          </p:nvPr>
        </p:nvSpPr>
        <p:spPr/>
        <p:txBody>
          <a:bodyPr/>
          <a:lstStyle/>
          <a:p>
            <a:r>
              <a:rPr lang="en-US" b="1" i="0" dirty="0">
                <a:solidFill>
                  <a:srgbClr val="374151"/>
                </a:solidFill>
                <a:effectLst/>
                <a:latin typeface="Söhne"/>
              </a:rPr>
              <a:t>Selectors</a:t>
            </a:r>
            <a:endParaRPr lang="en-IL" dirty="0"/>
          </a:p>
        </p:txBody>
      </p:sp>
      <p:sp>
        <p:nvSpPr>
          <p:cNvPr id="3" name="Content Placeholder 2">
            <a:extLst>
              <a:ext uri="{FF2B5EF4-FFF2-40B4-BE49-F238E27FC236}">
                <a16:creationId xmlns:a16="http://schemas.microsoft.com/office/drawing/2014/main" id="{EDF3D529-3CE9-23BA-3420-1848DAD888AB}"/>
              </a:ext>
            </a:extLst>
          </p:cNvPr>
          <p:cNvSpPr>
            <a:spLocks noGrp="1"/>
          </p:cNvSpPr>
          <p:nvPr>
            <p:ph idx="1"/>
          </p:nvPr>
        </p:nvSpPr>
        <p:spPr/>
        <p:txBody>
          <a:bodyPr/>
          <a:lstStyle/>
          <a:p>
            <a:pPr algn="l"/>
            <a:r>
              <a:rPr lang="en-US" b="1" i="0" dirty="0">
                <a:solidFill>
                  <a:srgbClr val="374151"/>
                </a:solidFill>
                <a:effectLst/>
                <a:latin typeface="Söhne"/>
              </a:rPr>
              <a:t>Selectors</a:t>
            </a:r>
            <a:r>
              <a:rPr lang="en-US" b="0" i="0" dirty="0">
                <a:solidFill>
                  <a:srgbClr val="374151"/>
                </a:solidFill>
                <a:effectLst/>
                <a:latin typeface="Söhne"/>
              </a:rPr>
              <a:t>: Selectors transform this state either synchronously or asynchronously. Derived state is a transformation of state. You can think of derived state as the output of passing state to a pure function that modifies the given state in some way. Derived state is represented in Recoil by a selector.</a:t>
            </a:r>
          </a:p>
          <a:p>
            <a:br>
              <a:rPr lang="en-US" dirty="0"/>
            </a:br>
            <a:endParaRPr lang="en-IL" dirty="0"/>
          </a:p>
        </p:txBody>
      </p:sp>
    </p:spTree>
    <p:extLst>
      <p:ext uri="{BB962C8B-B14F-4D97-AF65-F5344CB8AC3E}">
        <p14:creationId xmlns:p14="http://schemas.microsoft.com/office/powerpoint/2010/main" val="25662095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itle 1">
            <a:extLst>
              <a:ext uri="{FF2B5EF4-FFF2-40B4-BE49-F238E27FC236}">
                <a16:creationId xmlns:a16="http://schemas.microsoft.com/office/drawing/2014/main" id="{F4BBA9D2-A946-A458-CDC3-382407239AFC}"/>
              </a:ext>
            </a:extLst>
          </p:cNvPr>
          <p:cNvSpPr>
            <a:spLocks noGrp="1"/>
          </p:cNvSpPr>
          <p:nvPr>
            <p:ph type="title"/>
          </p:nvPr>
        </p:nvSpPr>
        <p:spPr>
          <a:xfrm>
            <a:off x="838200" y="669925"/>
            <a:ext cx="4508946" cy="1325563"/>
          </a:xfrm>
        </p:spPr>
        <p:txBody>
          <a:bodyPr anchor="b">
            <a:normAutofit/>
          </a:bodyPr>
          <a:lstStyle/>
          <a:p>
            <a:pPr algn="r"/>
            <a:r>
              <a:rPr lang="en-US" b="1" i="0">
                <a:solidFill>
                  <a:schemeClr val="bg1"/>
                </a:solidFill>
                <a:effectLst/>
                <a:latin typeface="Söhne"/>
              </a:rPr>
              <a:t>Why should you use Next.js?</a:t>
            </a:r>
            <a:endParaRPr lang="en-IL">
              <a:solidFill>
                <a:schemeClr val="bg1"/>
              </a:solidFill>
            </a:endParaRPr>
          </a:p>
        </p:txBody>
      </p:sp>
      <p:cxnSp>
        <p:nvCxnSpPr>
          <p:cNvPr id="10" name="Straight Connector 9">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5C521763-DD62-5B65-FDC7-2F77E21F569B}"/>
              </a:ext>
            </a:extLst>
          </p:cNvPr>
          <p:cNvSpPr>
            <a:spLocks noGrp="1"/>
          </p:cNvSpPr>
          <p:nvPr>
            <p:ph idx="1"/>
          </p:nvPr>
        </p:nvSpPr>
        <p:spPr>
          <a:xfrm>
            <a:off x="1392667" y="2398957"/>
            <a:ext cx="9406666" cy="3526144"/>
          </a:xfrm>
        </p:spPr>
        <p:txBody>
          <a:bodyPr>
            <a:normAutofit/>
          </a:bodyPr>
          <a:lstStyle/>
          <a:p>
            <a:pPr>
              <a:buFont typeface="+mj-lt"/>
              <a:buAutoNum type="arabicPeriod"/>
            </a:pPr>
            <a:r>
              <a:rPr lang="en-US" sz="1400" b="1" i="0">
                <a:solidFill>
                  <a:schemeClr val="bg1"/>
                </a:solidFill>
                <a:effectLst/>
                <a:latin typeface="Söhne"/>
              </a:rPr>
              <a:t>Improved SEO:</a:t>
            </a:r>
            <a:r>
              <a:rPr lang="en-US" sz="1400" b="0" i="0">
                <a:solidFill>
                  <a:schemeClr val="bg1"/>
                </a:solidFill>
                <a:effectLst/>
                <a:latin typeface="Söhne"/>
              </a:rPr>
              <a:t> Traditional single-page applications (SPAs) built with React suffer from SEO issues because the content is loaded client-side and search engine bots often see an empty page. Next.js offers SSR and SSG, which allows search engine bots to see the fully rendered page.</a:t>
            </a:r>
          </a:p>
          <a:p>
            <a:pPr>
              <a:buFont typeface="+mj-lt"/>
              <a:buAutoNum type="arabicPeriod"/>
            </a:pPr>
            <a:r>
              <a:rPr lang="en-US" sz="1400" b="1" i="0">
                <a:solidFill>
                  <a:schemeClr val="bg1"/>
                </a:solidFill>
                <a:effectLst/>
                <a:latin typeface="Söhne"/>
              </a:rPr>
              <a:t>Performance optimization:</a:t>
            </a:r>
            <a:r>
              <a:rPr lang="en-US" sz="1400" b="0" i="0">
                <a:solidFill>
                  <a:schemeClr val="bg1"/>
                </a:solidFill>
                <a:effectLst/>
                <a:latin typeface="Söhne"/>
              </a:rPr>
              <a:t> Next.js automatically implements code splitting, which means every page only loads what’s necessary for that page. This leads to faster page loads.</a:t>
            </a:r>
          </a:p>
          <a:p>
            <a:pPr>
              <a:buFont typeface="+mj-lt"/>
              <a:buAutoNum type="arabicPeriod"/>
            </a:pPr>
            <a:r>
              <a:rPr lang="en-US" sz="1400" b="1" i="0">
                <a:solidFill>
                  <a:schemeClr val="bg1"/>
                </a:solidFill>
                <a:effectLst/>
                <a:latin typeface="Söhne"/>
              </a:rPr>
              <a:t>Development experience:</a:t>
            </a:r>
            <a:r>
              <a:rPr lang="en-US" sz="1400" b="0" i="0">
                <a:solidFill>
                  <a:schemeClr val="bg1"/>
                </a:solidFill>
                <a:effectLst/>
                <a:latin typeface="Söhne"/>
              </a:rPr>
              <a:t> Next.js offers features like hot code reloading, automatic routing, and universal rendering which make development smoother.</a:t>
            </a:r>
          </a:p>
          <a:p>
            <a:pPr>
              <a:buFont typeface="+mj-lt"/>
              <a:buAutoNum type="arabicPeriod"/>
            </a:pPr>
            <a:r>
              <a:rPr lang="en-US" sz="1400" b="1" i="0">
                <a:solidFill>
                  <a:schemeClr val="bg1"/>
                </a:solidFill>
                <a:effectLst/>
                <a:latin typeface="Söhne"/>
              </a:rPr>
              <a:t>Incremental Static Regeneration:</a:t>
            </a:r>
            <a:r>
              <a:rPr lang="en-US" sz="1400" b="0" i="0">
                <a:solidFill>
                  <a:schemeClr val="bg1"/>
                </a:solidFill>
                <a:effectLst/>
                <a:latin typeface="Söhne"/>
              </a:rPr>
              <a:t> This feature allows you to update static content after you have built your site, without needing to rebuild the entire site. This makes it ideal for sites with static content that needs to update frequently.</a:t>
            </a:r>
          </a:p>
          <a:p>
            <a:pPr>
              <a:buFont typeface="+mj-lt"/>
              <a:buAutoNum type="arabicPeriod"/>
            </a:pPr>
            <a:r>
              <a:rPr lang="en-US" sz="1400" b="1" i="0">
                <a:solidFill>
                  <a:schemeClr val="bg1"/>
                </a:solidFill>
                <a:effectLst/>
                <a:latin typeface="Söhne"/>
              </a:rPr>
              <a:t>Versatility:</a:t>
            </a:r>
            <a:r>
              <a:rPr lang="en-US" sz="1400" b="0" i="0">
                <a:solidFill>
                  <a:schemeClr val="bg1"/>
                </a:solidFill>
                <a:effectLst/>
                <a:latin typeface="Söhne"/>
              </a:rPr>
              <a:t> Next.js works great for both small and large scale applications. It's a great choice whether you're creating a personal project or a large, enterprise-level application.</a:t>
            </a:r>
          </a:p>
          <a:p>
            <a:pPr>
              <a:buFont typeface="+mj-lt"/>
              <a:buAutoNum type="arabicPeriod"/>
            </a:pPr>
            <a:r>
              <a:rPr lang="en-US" sz="1400" b="1" i="0">
                <a:solidFill>
                  <a:schemeClr val="bg1"/>
                </a:solidFill>
                <a:effectLst/>
                <a:latin typeface="Söhne"/>
              </a:rPr>
              <a:t>Community and Ecosystem:</a:t>
            </a:r>
            <a:r>
              <a:rPr lang="en-US" sz="1400" b="0" i="0">
                <a:solidFill>
                  <a:schemeClr val="bg1"/>
                </a:solidFill>
                <a:effectLst/>
                <a:latin typeface="Söhne"/>
              </a:rPr>
              <a:t> Since Next.js is built on top of React, you have access to the robust React ecosystem, and there's a large community for Next.js itself as well.</a:t>
            </a:r>
          </a:p>
        </p:txBody>
      </p:sp>
      <p:sp>
        <p:nvSpPr>
          <p:cNvPr id="12" name="Rectangle 11">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51922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5E0864-14AE-F8F9-B438-F119E9EDD59D}"/>
              </a:ext>
            </a:extLst>
          </p:cNvPr>
          <p:cNvSpPr>
            <a:spLocks noGrp="1"/>
          </p:cNvSpPr>
          <p:nvPr>
            <p:ph type="title"/>
          </p:nvPr>
        </p:nvSpPr>
        <p:spPr/>
        <p:txBody>
          <a:bodyPr/>
          <a:lstStyle/>
          <a:p>
            <a:r>
              <a:rPr lang="en-IL" dirty="0"/>
              <a:t>components</a:t>
            </a:r>
          </a:p>
        </p:txBody>
      </p:sp>
      <p:sp>
        <p:nvSpPr>
          <p:cNvPr id="3" name="Content Placeholder 2">
            <a:extLst>
              <a:ext uri="{FF2B5EF4-FFF2-40B4-BE49-F238E27FC236}">
                <a16:creationId xmlns:a16="http://schemas.microsoft.com/office/drawing/2014/main" id="{EDF3D529-3CE9-23BA-3420-1848DAD888AB}"/>
              </a:ext>
            </a:extLst>
          </p:cNvPr>
          <p:cNvSpPr>
            <a:spLocks noGrp="1"/>
          </p:cNvSpPr>
          <p:nvPr>
            <p:ph idx="1"/>
          </p:nvPr>
        </p:nvSpPr>
        <p:spPr/>
        <p:txBody>
          <a:bodyPr/>
          <a:lstStyle/>
          <a:p>
            <a:pPr algn="l"/>
            <a:r>
              <a:rPr lang="en-US" b="1" i="0" dirty="0">
                <a:solidFill>
                  <a:srgbClr val="374151"/>
                </a:solidFill>
                <a:effectLst/>
                <a:latin typeface="Söhne"/>
              </a:rPr>
              <a:t>Components</a:t>
            </a:r>
            <a:r>
              <a:rPr lang="en-US" b="0" i="0" dirty="0">
                <a:solidFill>
                  <a:srgbClr val="374151"/>
                </a:solidFill>
                <a:effectLst/>
                <a:latin typeface="Söhne"/>
              </a:rPr>
              <a:t>: In React components, you can use several hooks provided by Recoil to access atoms and selectors. Here are some of the main hooks:</a:t>
            </a:r>
          </a:p>
          <a:p>
            <a:pPr algn="l">
              <a:buFont typeface="Arial" panose="020B0604020202020204" pitchFamily="34" charset="0"/>
              <a:buChar char="•"/>
            </a:pPr>
            <a:r>
              <a:rPr lang="en-US" b="0" i="0" dirty="0" err="1">
                <a:solidFill>
                  <a:srgbClr val="374151"/>
                </a:solidFill>
                <a:effectLst/>
                <a:latin typeface="Söhne"/>
              </a:rPr>
              <a:t>useRecoilState</a:t>
            </a:r>
            <a:r>
              <a:rPr lang="en-US" b="0" i="0" dirty="0">
                <a:solidFill>
                  <a:srgbClr val="374151"/>
                </a:solidFill>
                <a:effectLst/>
                <a:latin typeface="Söhne"/>
              </a:rPr>
              <a:t>: returns a tuple where the first element is the state of the atom/selector and the second element is a setter.</a:t>
            </a:r>
          </a:p>
          <a:p>
            <a:pPr algn="l">
              <a:buFont typeface="Arial" panose="020B0604020202020204" pitchFamily="34" charset="0"/>
              <a:buChar char="•"/>
            </a:pPr>
            <a:r>
              <a:rPr lang="en-US" b="0" i="0" dirty="0" err="1">
                <a:solidFill>
                  <a:srgbClr val="374151"/>
                </a:solidFill>
                <a:effectLst/>
                <a:latin typeface="Söhne"/>
              </a:rPr>
              <a:t>useRecoilValue</a:t>
            </a:r>
            <a:r>
              <a:rPr lang="en-US" b="0" i="0" dirty="0">
                <a:solidFill>
                  <a:srgbClr val="374151"/>
                </a:solidFill>
                <a:effectLst/>
                <a:latin typeface="Söhne"/>
              </a:rPr>
              <a:t>: returns the value of the atom/selector.</a:t>
            </a:r>
          </a:p>
          <a:p>
            <a:pPr algn="l">
              <a:buFont typeface="Arial" panose="020B0604020202020204" pitchFamily="34" charset="0"/>
              <a:buChar char="•"/>
            </a:pPr>
            <a:r>
              <a:rPr lang="en-US" b="0" i="0" dirty="0" err="1">
                <a:solidFill>
                  <a:srgbClr val="374151"/>
                </a:solidFill>
                <a:effectLst/>
                <a:latin typeface="Söhne"/>
              </a:rPr>
              <a:t>useSetRecoilState</a:t>
            </a:r>
            <a:r>
              <a:rPr lang="en-US" b="0" i="0" dirty="0">
                <a:solidFill>
                  <a:srgbClr val="374151"/>
                </a:solidFill>
                <a:effectLst/>
                <a:latin typeface="Söhne"/>
              </a:rPr>
              <a:t>: returns a setter function.</a:t>
            </a:r>
          </a:p>
          <a:p>
            <a:pPr algn="l">
              <a:buFont typeface="Arial" panose="020B0604020202020204" pitchFamily="34" charset="0"/>
              <a:buChar char="•"/>
            </a:pPr>
            <a:r>
              <a:rPr lang="en-US" b="0" i="0" dirty="0" err="1">
                <a:solidFill>
                  <a:srgbClr val="374151"/>
                </a:solidFill>
                <a:effectLst/>
                <a:latin typeface="Söhne"/>
              </a:rPr>
              <a:t>useResetRecoilState</a:t>
            </a:r>
            <a:r>
              <a:rPr lang="en-US" b="0" i="0" dirty="0">
                <a:solidFill>
                  <a:srgbClr val="374151"/>
                </a:solidFill>
                <a:effectLst/>
                <a:latin typeface="Söhne"/>
              </a:rPr>
              <a:t>: returns a function that can be used to reset the value of the atom to its default.</a:t>
            </a:r>
          </a:p>
          <a:p>
            <a:endParaRPr lang="en-IL" dirty="0"/>
          </a:p>
        </p:txBody>
      </p:sp>
    </p:spTree>
    <p:extLst>
      <p:ext uri="{BB962C8B-B14F-4D97-AF65-F5344CB8AC3E}">
        <p14:creationId xmlns:p14="http://schemas.microsoft.com/office/powerpoint/2010/main" val="2289927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5E0864-14AE-F8F9-B438-F119E9EDD59D}"/>
              </a:ext>
            </a:extLst>
          </p:cNvPr>
          <p:cNvSpPr>
            <a:spLocks noGrp="1"/>
          </p:cNvSpPr>
          <p:nvPr>
            <p:ph type="title"/>
          </p:nvPr>
        </p:nvSpPr>
        <p:spPr/>
        <p:txBody>
          <a:bodyPr/>
          <a:lstStyle/>
          <a:p>
            <a:endParaRPr lang="en-IL"/>
          </a:p>
        </p:txBody>
      </p:sp>
      <p:sp>
        <p:nvSpPr>
          <p:cNvPr id="3" name="Content Placeholder 2">
            <a:extLst>
              <a:ext uri="{FF2B5EF4-FFF2-40B4-BE49-F238E27FC236}">
                <a16:creationId xmlns:a16="http://schemas.microsoft.com/office/drawing/2014/main" id="{EDF3D529-3CE9-23BA-3420-1848DAD888AB}"/>
              </a:ext>
            </a:extLst>
          </p:cNvPr>
          <p:cNvSpPr>
            <a:spLocks noGrp="1"/>
          </p:cNvSpPr>
          <p:nvPr>
            <p:ph idx="1"/>
          </p:nvPr>
        </p:nvSpPr>
        <p:spPr/>
        <p:txBody>
          <a:bodyPr/>
          <a:lstStyle/>
          <a:p>
            <a:endParaRPr lang="en-IL"/>
          </a:p>
        </p:txBody>
      </p:sp>
    </p:spTree>
    <p:extLst>
      <p:ext uri="{BB962C8B-B14F-4D97-AF65-F5344CB8AC3E}">
        <p14:creationId xmlns:p14="http://schemas.microsoft.com/office/powerpoint/2010/main" val="687518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35E0864-14AE-F8F9-B438-F119E9EDD59D}"/>
              </a:ext>
            </a:extLst>
          </p:cNvPr>
          <p:cNvSpPr>
            <a:spLocks noGrp="1"/>
          </p:cNvSpPr>
          <p:nvPr>
            <p:ph type="title"/>
          </p:nvPr>
        </p:nvSpPr>
        <p:spPr>
          <a:xfrm>
            <a:off x="686834" y="1153572"/>
            <a:ext cx="3200400" cy="4461163"/>
          </a:xfrm>
        </p:spPr>
        <p:txBody>
          <a:bodyPr>
            <a:normAutofit/>
          </a:bodyPr>
          <a:lstStyle/>
          <a:p>
            <a:r>
              <a:rPr lang="en-IL">
                <a:solidFill>
                  <a:srgbClr val="FFFFFF"/>
                </a:solidFill>
              </a:rPr>
              <a:t>Redux</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EDF3D529-3CE9-23BA-3420-1848DAD888AB}"/>
              </a:ext>
            </a:extLst>
          </p:cNvPr>
          <p:cNvSpPr>
            <a:spLocks noGrp="1"/>
          </p:cNvSpPr>
          <p:nvPr>
            <p:ph idx="1"/>
          </p:nvPr>
        </p:nvSpPr>
        <p:spPr>
          <a:xfrm>
            <a:off x="4447308" y="591344"/>
            <a:ext cx="6906491" cy="5585619"/>
          </a:xfrm>
        </p:spPr>
        <p:txBody>
          <a:bodyPr anchor="ctr">
            <a:normAutofit/>
          </a:bodyPr>
          <a:lstStyle/>
          <a:p>
            <a:r>
              <a:rPr lang="en-US" sz="2400" b="0" i="0">
                <a:effectLst/>
                <a:latin typeface="Söhne"/>
              </a:rPr>
              <a:t>Redux is a state management tool often used with JavaScript libraries or frameworks such as React, Angular, or </a:t>
            </a:r>
            <a:r>
              <a:rPr lang="en-US" sz="2400" b="0" i="0" err="1">
                <a:effectLst/>
                <a:latin typeface="Söhne"/>
              </a:rPr>
              <a:t>Vue.js</a:t>
            </a:r>
            <a:r>
              <a:rPr lang="en-US" sz="2400" b="0" i="0">
                <a:effectLst/>
                <a:latin typeface="Söhne"/>
              </a:rPr>
              <a:t>. It helps manage the state of your application in a predictable manner, following three fundamental principles:</a:t>
            </a:r>
          </a:p>
          <a:p>
            <a:pPr>
              <a:buFont typeface="+mj-lt"/>
              <a:buAutoNum type="arabicPeriod"/>
            </a:pPr>
            <a:r>
              <a:rPr lang="en-US" sz="2400" b="1" i="0">
                <a:effectLst/>
                <a:latin typeface="Söhne"/>
              </a:rPr>
              <a:t>Single source of truth</a:t>
            </a:r>
            <a:r>
              <a:rPr lang="en-US" sz="2400" b="0" i="0">
                <a:effectLst/>
                <a:latin typeface="Söhne"/>
              </a:rPr>
              <a:t>: The state of your whole application is stored in a single state tree object within a single Redux store.</a:t>
            </a:r>
          </a:p>
          <a:p>
            <a:pPr>
              <a:buFont typeface="+mj-lt"/>
              <a:buAutoNum type="arabicPeriod"/>
            </a:pPr>
            <a:r>
              <a:rPr lang="en-US" sz="2400" b="1" i="0">
                <a:effectLst/>
                <a:latin typeface="Söhne"/>
              </a:rPr>
              <a:t>State is read-only</a:t>
            </a:r>
            <a:r>
              <a:rPr lang="en-US" sz="2400" b="0" i="0">
                <a:effectLst/>
                <a:latin typeface="Söhne"/>
              </a:rPr>
              <a:t>: The only way to change the state is to dispatch an action. An action is a plain JavaScript object describing what happened.</a:t>
            </a:r>
          </a:p>
          <a:p>
            <a:pPr>
              <a:buFont typeface="+mj-lt"/>
              <a:buAutoNum type="arabicPeriod"/>
            </a:pPr>
            <a:r>
              <a:rPr lang="en-US" sz="2400" b="1" i="0">
                <a:effectLst/>
                <a:latin typeface="Söhne"/>
              </a:rPr>
              <a:t>Changes are made with pure functions</a:t>
            </a:r>
            <a:r>
              <a:rPr lang="en-US" sz="2400" b="0" i="0">
                <a:effectLst/>
                <a:latin typeface="Söhne"/>
              </a:rPr>
              <a:t>: To specify how the state tree is transformed by actions, you write reducers which are pure functions.</a:t>
            </a:r>
          </a:p>
          <a:p>
            <a:endParaRPr lang="en-IL" sz="2400"/>
          </a:p>
        </p:txBody>
      </p:sp>
    </p:spTree>
    <p:extLst>
      <p:ext uri="{BB962C8B-B14F-4D97-AF65-F5344CB8AC3E}">
        <p14:creationId xmlns:p14="http://schemas.microsoft.com/office/powerpoint/2010/main" val="3899396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35E0864-14AE-F8F9-B438-F119E9EDD59D}"/>
              </a:ext>
            </a:extLst>
          </p:cNvPr>
          <p:cNvSpPr>
            <a:spLocks noGrp="1"/>
          </p:cNvSpPr>
          <p:nvPr>
            <p:ph type="title"/>
          </p:nvPr>
        </p:nvSpPr>
        <p:spPr>
          <a:xfrm>
            <a:off x="686834" y="1153572"/>
            <a:ext cx="3200400" cy="4461163"/>
          </a:xfrm>
        </p:spPr>
        <p:txBody>
          <a:bodyPr>
            <a:normAutofit/>
          </a:bodyPr>
          <a:lstStyle/>
          <a:p>
            <a:r>
              <a:rPr lang="en-IL">
                <a:solidFill>
                  <a:srgbClr val="FFFFFF"/>
                </a:solidFill>
              </a:rPr>
              <a:t>actions</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EDF3D529-3CE9-23BA-3420-1848DAD888AB}"/>
              </a:ext>
            </a:extLst>
          </p:cNvPr>
          <p:cNvSpPr>
            <a:spLocks noGrp="1"/>
          </p:cNvSpPr>
          <p:nvPr>
            <p:ph idx="1"/>
          </p:nvPr>
        </p:nvSpPr>
        <p:spPr>
          <a:xfrm>
            <a:off x="4447308" y="591344"/>
            <a:ext cx="6906491" cy="5585619"/>
          </a:xfrm>
        </p:spPr>
        <p:txBody>
          <a:bodyPr anchor="ctr">
            <a:normAutofit/>
          </a:bodyPr>
          <a:lstStyle/>
          <a:p>
            <a:pPr marL="0" indent="0">
              <a:buNone/>
            </a:pPr>
            <a:r>
              <a:rPr lang="en-US" b="1" i="0">
                <a:effectLst/>
                <a:latin typeface="Söhne"/>
              </a:rPr>
              <a:t>Actions</a:t>
            </a:r>
            <a:r>
              <a:rPr lang="en-US" b="0" i="0">
                <a:effectLst/>
                <a:latin typeface="Söhne"/>
              </a:rPr>
              <a:t>: Actions are plain JavaScript objects that represent payloads of information that send data from your application to your Redux store. They are the only source of information for the store. Actions must have a type property indicating the type of action being performed. Types should typically be defined as string constants.</a:t>
            </a:r>
            <a:br>
              <a:rPr lang="en-US" dirty="0">
                <a:effectLst/>
                <a:latin typeface="Söhne"/>
              </a:rPr>
            </a:br>
            <a:endParaRPr lang="en-US">
              <a:effectLst/>
              <a:latin typeface="Söhne"/>
            </a:endParaRPr>
          </a:p>
          <a:p>
            <a:endParaRPr lang="en-IL" dirty="0"/>
          </a:p>
        </p:txBody>
      </p:sp>
    </p:spTree>
    <p:extLst>
      <p:ext uri="{BB962C8B-B14F-4D97-AF65-F5344CB8AC3E}">
        <p14:creationId xmlns:p14="http://schemas.microsoft.com/office/powerpoint/2010/main" val="810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5E0864-14AE-F8F9-B438-F119E9EDD59D}"/>
              </a:ext>
            </a:extLst>
          </p:cNvPr>
          <p:cNvSpPr>
            <a:spLocks noGrp="1"/>
          </p:cNvSpPr>
          <p:nvPr>
            <p:ph type="title"/>
          </p:nvPr>
        </p:nvSpPr>
        <p:spPr/>
        <p:txBody>
          <a:bodyPr/>
          <a:lstStyle/>
          <a:p>
            <a:r>
              <a:rPr lang="en-US" b="1" i="0" dirty="0">
                <a:solidFill>
                  <a:srgbClr val="374151"/>
                </a:solidFill>
                <a:effectLst/>
                <a:latin typeface="Söhne"/>
              </a:rPr>
              <a:t>Reducers</a:t>
            </a:r>
            <a:endParaRPr lang="en-IL" dirty="0"/>
          </a:p>
        </p:txBody>
      </p:sp>
      <p:sp>
        <p:nvSpPr>
          <p:cNvPr id="3" name="Content Placeholder 2">
            <a:extLst>
              <a:ext uri="{FF2B5EF4-FFF2-40B4-BE49-F238E27FC236}">
                <a16:creationId xmlns:a16="http://schemas.microsoft.com/office/drawing/2014/main" id="{EDF3D529-3CE9-23BA-3420-1848DAD888AB}"/>
              </a:ext>
            </a:extLst>
          </p:cNvPr>
          <p:cNvSpPr>
            <a:spLocks noGrp="1"/>
          </p:cNvSpPr>
          <p:nvPr>
            <p:ph idx="1"/>
          </p:nvPr>
        </p:nvSpPr>
        <p:spPr/>
        <p:txBody>
          <a:bodyPr/>
          <a:lstStyle/>
          <a:p>
            <a:pPr marL="0" indent="0" algn="l">
              <a:buNone/>
            </a:pPr>
            <a:r>
              <a:rPr lang="en-US" b="1" i="0" dirty="0">
                <a:solidFill>
                  <a:srgbClr val="374151"/>
                </a:solidFill>
                <a:effectLst/>
                <a:latin typeface="Söhne"/>
              </a:rPr>
              <a:t>Reducers</a:t>
            </a:r>
            <a:r>
              <a:rPr lang="en-US" b="0" i="0" dirty="0">
                <a:solidFill>
                  <a:srgbClr val="374151"/>
                </a:solidFill>
                <a:effectLst/>
                <a:latin typeface="Söhne"/>
              </a:rPr>
              <a:t>: Actions describe what happened, but don't specify how the application's state changes in response. This is the job of a reducer. A reducer is a pure function that takes the current state and an action, and returns the next state.</a:t>
            </a:r>
          </a:p>
          <a:p>
            <a:br>
              <a:rPr lang="en-US" dirty="0">
                <a:effectLst/>
                <a:latin typeface="Söhne"/>
              </a:rPr>
            </a:br>
            <a:endParaRPr lang="en-US" dirty="0">
              <a:effectLst/>
              <a:latin typeface="Söhne"/>
            </a:endParaRPr>
          </a:p>
          <a:p>
            <a:endParaRPr lang="en-IL" dirty="0"/>
          </a:p>
        </p:txBody>
      </p:sp>
      <p:pic>
        <p:nvPicPr>
          <p:cNvPr id="1026" name="Picture 2">
            <a:extLst>
              <a:ext uri="{FF2B5EF4-FFF2-40B4-BE49-F238E27FC236}">
                <a16:creationId xmlns:a16="http://schemas.microsoft.com/office/drawing/2014/main" id="{26F0B667-88D5-D6D7-9972-3C2699EDF5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58248" y="3201018"/>
            <a:ext cx="5417751" cy="36569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5056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35E0864-14AE-F8F9-B438-F119E9EDD59D}"/>
              </a:ext>
            </a:extLst>
          </p:cNvPr>
          <p:cNvSpPr>
            <a:spLocks noGrp="1"/>
          </p:cNvSpPr>
          <p:nvPr>
            <p:ph type="title"/>
          </p:nvPr>
        </p:nvSpPr>
        <p:spPr>
          <a:xfrm>
            <a:off x="686834" y="1153572"/>
            <a:ext cx="3200400" cy="4461163"/>
          </a:xfrm>
        </p:spPr>
        <p:txBody>
          <a:bodyPr>
            <a:normAutofit/>
          </a:bodyPr>
          <a:lstStyle/>
          <a:p>
            <a:r>
              <a:rPr lang="en-US" b="1" i="0">
                <a:solidFill>
                  <a:srgbClr val="FFFFFF"/>
                </a:solidFill>
                <a:effectLst/>
                <a:latin typeface="Söhne"/>
              </a:rPr>
              <a:t>Store</a:t>
            </a:r>
            <a:endParaRPr lang="en-IL">
              <a:solidFill>
                <a:srgbClr val="FFFFFF"/>
              </a:solidFill>
            </a:endParaRP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EDF3D529-3CE9-23BA-3420-1848DAD888AB}"/>
              </a:ext>
            </a:extLst>
          </p:cNvPr>
          <p:cNvSpPr>
            <a:spLocks noGrp="1"/>
          </p:cNvSpPr>
          <p:nvPr>
            <p:ph idx="1"/>
          </p:nvPr>
        </p:nvSpPr>
        <p:spPr>
          <a:xfrm>
            <a:off x="4447308" y="591344"/>
            <a:ext cx="6906491" cy="5585619"/>
          </a:xfrm>
        </p:spPr>
        <p:txBody>
          <a:bodyPr anchor="ctr">
            <a:normAutofit/>
          </a:bodyPr>
          <a:lstStyle/>
          <a:p>
            <a:r>
              <a:rPr lang="en-US" b="1" i="0">
                <a:effectLst/>
                <a:latin typeface="Söhne"/>
              </a:rPr>
              <a:t>Store</a:t>
            </a:r>
            <a:r>
              <a:rPr lang="en-US" b="0" i="0">
                <a:effectLst/>
                <a:latin typeface="Söhne"/>
              </a:rPr>
              <a:t>: The store is the object that brings action and reducers together. It has a few responsibilities:</a:t>
            </a:r>
          </a:p>
          <a:p>
            <a:pPr>
              <a:buFont typeface="Arial" panose="020B0604020202020204" pitchFamily="34" charset="0"/>
              <a:buChar char="•"/>
            </a:pPr>
            <a:r>
              <a:rPr lang="en-US" b="0" i="0">
                <a:effectLst/>
                <a:latin typeface="Söhne"/>
              </a:rPr>
              <a:t>Holds application state;</a:t>
            </a:r>
          </a:p>
          <a:p>
            <a:pPr>
              <a:buFont typeface="Arial" panose="020B0604020202020204" pitchFamily="34" charset="0"/>
              <a:buChar char="•"/>
            </a:pPr>
            <a:r>
              <a:rPr lang="en-US" b="0" i="0">
                <a:effectLst/>
                <a:latin typeface="Söhne"/>
              </a:rPr>
              <a:t>Allows access to state via </a:t>
            </a:r>
            <a:r>
              <a:rPr lang="en-US" b="0" i="0" err="1">
                <a:effectLst/>
                <a:latin typeface="Söhne"/>
              </a:rPr>
              <a:t>getState</a:t>
            </a:r>
            <a:r>
              <a:rPr lang="en-US" b="0" i="0">
                <a:effectLst/>
                <a:latin typeface="Söhne"/>
              </a:rPr>
              <a:t>();</a:t>
            </a:r>
          </a:p>
          <a:p>
            <a:pPr>
              <a:buFont typeface="Arial" panose="020B0604020202020204" pitchFamily="34" charset="0"/>
              <a:buChar char="•"/>
            </a:pPr>
            <a:r>
              <a:rPr lang="en-US" b="0" i="0">
                <a:effectLst/>
                <a:latin typeface="Söhne"/>
              </a:rPr>
              <a:t>Allows state to be updated via dispatch(action);</a:t>
            </a:r>
          </a:p>
          <a:p>
            <a:pPr>
              <a:buFont typeface="Arial" panose="020B0604020202020204" pitchFamily="34" charset="0"/>
              <a:buChar char="•"/>
            </a:pPr>
            <a:r>
              <a:rPr lang="en-US" b="0" i="0">
                <a:effectLst/>
                <a:latin typeface="Söhne"/>
              </a:rPr>
              <a:t>Registers listeners via subscribe(listener);</a:t>
            </a:r>
          </a:p>
          <a:p>
            <a:pPr>
              <a:buFont typeface="Arial" panose="020B0604020202020204" pitchFamily="34" charset="0"/>
              <a:buChar char="•"/>
            </a:pPr>
            <a:r>
              <a:rPr lang="en-US" b="0" i="0">
                <a:effectLst/>
                <a:latin typeface="Söhne"/>
              </a:rPr>
              <a:t>Handles unregistering of listeners via the function returned by subscribe(listener).</a:t>
            </a:r>
          </a:p>
          <a:p>
            <a:endParaRPr lang="en-IL" dirty="0"/>
          </a:p>
        </p:txBody>
      </p:sp>
    </p:spTree>
    <p:extLst>
      <p:ext uri="{BB962C8B-B14F-4D97-AF65-F5344CB8AC3E}">
        <p14:creationId xmlns:p14="http://schemas.microsoft.com/office/powerpoint/2010/main" val="3899240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35E0864-14AE-F8F9-B438-F119E9EDD59D}"/>
              </a:ext>
            </a:extLst>
          </p:cNvPr>
          <p:cNvSpPr>
            <a:spLocks noGrp="1"/>
          </p:cNvSpPr>
          <p:nvPr>
            <p:ph type="title"/>
          </p:nvPr>
        </p:nvSpPr>
        <p:spPr>
          <a:xfrm>
            <a:off x="686834" y="1153572"/>
            <a:ext cx="3200400" cy="4461163"/>
          </a:xfrm>
        </p:spPr>
        <p:txBody>
          <a:bodyPr>
            <a:normAutofit/>
          </a:bodyPr>
          <a:lstStyle/>
          <a:p>
            <a:r>
              <a:rPr lang="en-IL">
                <a:solidFill>
                  <a:srgbClr val="FFFFFF"/>
                </a:solidFill>
              </a:rPr>
              <a:t>Data flow</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EDF3D529-3CE9-23BA-3420-1848DAD888AB}"/>
              </a:ext>
            </a:extLst>
          </p:cNvPr>
          <p:cNvSpPr>
            <a:spLocks noGrp="1"/>
          </p:cNvSpPr>
          <p:nvPr>
            <p:ph idx="1"/>
          </p:nvPr>
        </p:nvSpPr>
        <p:spPr>
          <a:xfrm>
            <a:off x="4447308" y="591344"/>
            <a:ext cx="6906491" cy="5585619"/>
          </a:xfrm>
        </p:spPr>
        <p:txBody>
          <a:bodyPr anchor="ctr">
            <a:normAutofit/>
          </a:bodyPr>
          <a:lstStyle/>
          <a:p>
            <a:pPr>
              <a:buFont typeface="+mj-lt"/>
              <a:buAutoNum type="arabicPeriod" startAt="4"/>
            </a:pPr>
            <a:r>
              <a:rPr lang="en-US" b="1" i="0" dirty="0">
                <a:effectLst/>
                <a:latin typeface="Söhne"/>
              </a:rPr>
              <a:t>Data Flow</a:t>
            </a:r>
            <a:r>
              <a:rPr lang="en-US" b="0" i="0" dirty="0">
                <a:effectLst/>
                <a:latin typeface="Söhne"/>
              </a:rPr>
              <a:t>: Redux architecture revolves around a strict unidirectional data flow. The data lifecycle in any Redux app follows these 4 steps:</a:t>
            </a:r>
          </a:p>
          <a:p>
            <a:pPr marL="742950" lvl="1" indent="-285750">
              <a:buFont typeface="+mj-lt"/>
              <a:buAutoNum type="arabicPeriod" startAt="4"/>
            </a:pPr>
            <a:r>
              <a:rPr lang="en-US" b="0" i="0" dirty="0">
                <a:effectLst/>
                <a:latin typeface="Söhne"/>
              </a:rPr>
              <a:t>You call </a:t>
            </a:r>
            <a:r>
              <a:rPr lang="en-US" b="0" i="0" dirty="0" err="1">
                <a:effectLst/>
                <a:latin typeface="Söhne"/>
              </a:rPr>
              <a:t>store.dispatch</a:t>
            </a:r>
            <a:r>
              <a:rPr lang="en-US" b="0" i="0" dirty="0">
                <a:effectLst/>
                <a:latin typeface="Söhne"/>
              </a:rPr>
              <a:t>(action).</a:t>
            </a:r>
          </a:p>
          <a:p>
            <a:pPr marL="742950" lvl="1" indent="-285750">
              <a:buFont typeface="+mj-lt"/>
              <a:buAutoNum type="arabicPeriod" startAt="4"/>
            </a:pPr>
            <a:r>
              <a:rPr lang="en-US" b="0" i="0" dirty="0">
                <a:effectLst/>
                <a:latin typeface="Söhne"/>
              </a:rPr>
              <a:t>The Redux store calls the reducer function you gave it. The store will pass two arguments to the reducer: the current state tree and the action.</a:t>
            </a:r>
          </a:p>
          <a:p>
            <a:pPr marL="742950" lvl="1" indent="-285750">
              <a:buFont typeface="+mj-lt"/>
              <a:buAutoNum type="arabicPeriod" startAt="4"/>
            </a:pPr>
            <a:r>
              <a:rPr lang="en-US" b="0" i="0" dirty="0">
                <a:effectLst/>
                <a:latin typeface="Söhne"/>
              </a:rPr>
              <a:t>The root reducer may combine the output of multiple reducers into a single state tree.</a:t>
            </a:r>
          </a:p>
          <a:p>
            <a:pPr marL="742950" lvl="1" indent="-285750">
              <a:buFont typeface="+mj-lt"/>
              <a:buAutoNum type="arabicPeriod" startAt="4"/>
            </a:pPr>
            <a:r>
              <a:rPr lang="en-US" b="0" i="0" dirty="0">
                <a:effectLst/>
                <a:latin typeface="Söhne"/>
              </a:rPr>
              <a:t>The Redux store saves the complete state tree returned by the root reducer.</a:t>
            </a:r>
          </a:p>
          <a:p>
            <a:r>
              <a:rPr lang="en-US" b="0" i="0" dirty="0">
                <a:effectLst/>
                <a:latin typeface="Söhne"/>
              </a:rPr>
              <a:t>This cycle repeats every time an action is dispatched.</a:t>
            </a:r>
          </a:p>
          <a:p>
            <a:endParaRPr lang="en-IL" dirty="0"/>
          </a:p>
        </p:txBody>
      </p:sp>
    </p:spTree>
    <p:extLst>
      <p:ext uri="{BB962C8B-B14F-4D97-AF65-F5344CB8AC3E}">
        <p14:creationId xmlns:p14="http://schemas.microsoft.com/office/powerpoint/2010/main" val="313819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AFA58FA-3997-25B9-FDC8-5051028E5122}"/>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Data flow diagram</a:t>
            </a:r>
          </a:p>
        </p:txBody>
      </p:sp>
      <p:pic>
        <p:nvPicPr>
          <p:cNvPr id="5" name="Content Placeholder 4" descr="A diagram of a flowchart&#10;&#10;Description automatically generated">
            <a:extLst>
              <a:ext uri="{FF2B5EF4-FFF2-40B4-BE49-F238E27FC236}">
                <a16:creationId xmlns:a16="http://schemas.microsoft.com/office/drawing/2014/main" id="{4016E7CC-8162-B5E7-BEEC-F50EDC845B07}"/>
              </a:ext>
            </a:extLst>
          </p:cNvPr>
          <p:cNvPicPr>
            <a:picLocks noGrp="1" noChangeAspect="1"/>
          </p:cNvPicPr>
          <p:nvPr>
            <p:ph idx="1"/>
          </p:nvPr>
        </p:nvPicPr>
        <p:blipFill>
          <a:blip r:embed="rId2"/>
          <a:stretch>
            <a:fillRect/>
          </a:stretch>
        </p:blipFill>
        <p:spPr>
          <a:xfrm>
            <a:off x="1930882" y="1675227"/>
            <a:ext cx="8330235" cy="4394199"/>
          </a:xfrm>
          <a:prstGeom prst="rect">
            <a:avLst/>
          </a:prstGeom>
        </p:spPr>
      </p:pic>
    </p:spTree>
    <p:extLst>
      <p:ext uri="{BB962C8B-B14F-4D97-AF65-F5344CB8AC3E}">
        <p14:creationId xmlns:p14="http://schemas.microsoft.com/office/powerpoint/2010/main" val="1794293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35E0864-14AE-F8F9-B438-F119E9EDD59D}"/>
              </a:ext>
            </a:extLst>
          </p:cNvPr>
          <p:cNvSpPr>
            <a:spLocks noGrp="1"/>
          </p:cNvSpPr>
          <p:nvPr>
            <p:ph type="title"/>
          </p:nvPr>
        </p:nvSpPr>
        <p:spPr>
          <a:xfrm>
            <a:off x="686834" y="1153572"/>
            <a:ext cx="3200400" cy="4461163"/>
          </a:xfrm>
        </p:spPr>
        <p:txBody>
          <a:bodyPr>
            <a:normAutofit/>
          </a:bodyPr>
          <a:lstStyle/>
          <a:p>
            <a:r>
              <a:rPr lang="en-US" b="1" i="0">
                <a:solidFill>
                  <a:srgbClr val="FFFFFF"/>
                </a:solidFill>
                <a:effectLst/>
                <a:latin typeface="Söhne"/>
              </a:rPr>
              <a:t>Middleware</a:t>
            </a:r>
            <a:endParaRPr lang="en-IL">
              <a:solidFill>
                <a:srgbClr val="FFFFFF"/>
              </a:solidFill>
            </a:endParaRP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EDF3D529-3CE9-23BA-3420-1848DAD888AB}"/>
              </a:ext>
            </a:extLst>
          </p:cNvPr>
          <p:cNvSpPr>
            <a:spLocks noGrp="1"/>
          </p:cNvSpPr>
          <p:nvPr>
            <p:ph idx="1"/>
          </p:nvPr>
        </p:nvSpPr>
        <p:spPr>
          <a:xfrm>
            <a:off x="4447308" y="591344"/>
            <a:ext cx="6906491" cy="5585619"/>
          </a:xfrm>
        </p:spPr>
        <p:txBody>
          <a:bodyPr anchor="ctr">
            <a:normAutofit/>
          </a:bodyPr>
          <a:lstStyle/>
          <a:p>
            <a:pPr marL="0" indent="0">
              <a:buNone/>
            </a:pPr>
            <a:r>
              <a:rPr lang="en-US" b="1" i="0">
                <a:effectLst/>
                <a:latin typeface="Söhne"/>
              </a:rPr>
              <a:t>Middleware</a:t>
            </a:r>
            <a:r>
              <a:rPr lang="en-US" b="0" i="0">
                <a:effectLst/>
                <a:latin typeface="Söhne"/>
              </a:rPr>
              <a:t>: Redux middleware provides a third-party extension point between dispatching an action, and the moment it reaches the reducer. It's popular use cases include logging actions, crash reporting, performing asynchronous tasks, etc.</a:t>
            </a:r>
          </a:p>
          <a:p>
            <a:br>
              <a:rPr lang="en-US" dirty="0"/>
            </a:br>
            <a:endParaRPr lang="en-IL" dirty="0"/>
          </a:p>
        </p:txBody>
      </p:sp>
    </p:spTree>
    <p:extLst>
      <p:ext uri="{BB962C8B-B14F-4D97-AF65-F5344CB8AC3E}">
        <p14:creationId xmlns:p14="http://schemas.microsoft.com/office/powerpoint/2010/main" val="2385335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45A9F99-D9B1-4094-A2E2-B90AC1DB7B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7FAF607-473A-4A43-A23D-BBFF5C4117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3826DDF-B7BE-C509-C26B-E8C9503A7FF1}"/>
              </a:ext>
            </a:extLst>
          </p:cNvPr>
          <p:cNvSpPr>
            <a:spLocks noGrp="1"/>
          </p:cNvSpPr>
          <p:nvPr>
            <p:ph type="title"/>
          </p:nvPr>
        </p:nvSpPr>
        <p:spPr>
          <a:xfrm>
            <a:off x="6094105" y="802955"/>
            <a:ext cx="4977976" cy="1454051"/>
          </a:xfrm>
        </p:spPr>
        <p:txBody>
          <a:bodyPr>
            <a:normAutofit/>
          </a:bodyPr>
          <a:lstStyle/>
          <a:p>
            <a:r>
              <a:rPr lang="en-US" sz="3600" b="0" i="0">
                <a:solidFill>
                  <a:schemeClr val="tx2"/>
                </a:solidFill>
                <a:effectLst/>
                <a:latin typeface="Söhne"/>
              </a:rPr>
              <a:t>routing system </a:t>
            </a:r>
            <a:endParaRPr lang="en-IL" sz="3600">
              <a:solidFill>
                <a:schemeClr val="tx2"/>
              </a:solidFill>
            </a:endParaRPr>
          </a:p>
        </p:txBody>
      </p:sp>
      <p:pic>
        <p:nvPicPr>
          <p:cNvPr id="7" name="Graphic 6" descr="Open Folder">
            <a:extLst>
              <a:ext uri="{FF2B5EF4-FFF2-40B4-BE49-F238E27FC236}">
                <a16:creationId xmlns:a16="http://schemas.microsoft.com/office/drawing/2014/main" id="{179CF7C1-AA4B-AA61-AD44-D89C2EFD986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86951" y="1793846"/>
            <a:ext cx="3620021" cy="3620021"/>
          </a:xfrm>
          <a:prstGeom prst="rect">
            <a:avLst/>
          </a:prstGeom>
        </p:spPr>
      </p:pic>
      <p:sp>
        <p:nvSpPr>
          <p:cNvPr id="3" name="Content Placeholder 2">
            <a:extLst>
              <a:ext uri="{FF2B5EF4-FFF2-40B4-BE49-F238E27FC236}">
                <a16:creationId xmlns:a16="http://schemas.microsoft.com/office/drawing/2014/main" id="{FEE707C0-A6EC-19D9-DF3F-CC101C74FF04}"/>
              </a:ext>
            </a:extLst>
          </p:cNvPr>
          <p:cNvSpPr>
            <a:spLocks noGrp="1"/>
          </p:cNvSpPr>
          <p:nvPr>
            <p:ph idx="1"/>
          </p:nvPr>
        </p:nvSpPr>
        <p:spPr>
          <a:xfrm>
            <a:off x="6090574" y="2421682"/>
            <a:ext cx="4977578" cy="3639289"/>
          </a:xfrm>
        </p:spPr>
        <p:txBody>
          <a:bodyPr anchor="ctr">
            <a:normAutofit/>
          </a:bodyPr>
          <a:lstStyle/>
          <a:p>
            <a:r>
              <a:rPr lang="en-US" sz="1500" b="1" i="0">
                <a:solidFill>
                  <a:schemeClr val="tx2"/>
                </a:solidFill>
                <a:effectLst/>
                <a:latin typeface="Söhne"/>
              </a:rPr>
              <a:t>File-based routing:</a:t>
            </a:r>
            <a:r>
              <a:rPr lang="en-US" sz="1500" b="0" i="0">
                <a:solidFill>
                  <a:schemeClr val="tx2"/>
                </a:solidFill>
                <a:effectLst/>
                <a:latin typeface="Söhne"/>
              </a:rPr>
              <a:t> The routing system in Next.js is file-based. This means that every file inside the pages directory of a Next.js project corresponds to a route on the website. For example, a file at pages/about.js would correspond to the /about route on the website.</a:t>
            </a:r>
          </a:p>
          <a:p>
            <a:r>
              <a:rPr lang="en-US" sz="1500" b="1" i="0">
                <a:solidFill>
                  <a:schemeClr val="tx2"/>
                </a:solidFill>
                <a:effectLst/>
                <a:latin typeface="Söhne"/>
              </a:rPr>
              <a:t>Dynamic routing:</a:t>
            </a:r>
            <a:r>
              <a:rPr lang="en-US" sz="1500" b="0" i="0">
                <a:solidFill>
                  <a:schemeClr val="tx2"/>
                </a:solidFill>
                <a:effectLst/>
                <a:latin typeface="Söhne"/>
              </a:rPr>
              <a:t> Next.js also supports dynamic routing. If you create a file inside the pages directory with brackets in the filename, like pages/posts/[id].js, it will act as a dynamic route. The [id] part in the filename is a placeholder for some actual value. So if a user visits /posts/1, Next.js will render the pages/posts/[id].js file and provide the 1 as a parameter that can be accessed within the page.</a:t>
            </a:r>
            <a:br>
              <a:rPr lang="en-US" sz="1500">
                <a:solidFill>
                  <a:schemeClr val="tx2"/>
                </a:solidFill>
              </a:rPr>
            </a:br>
            <a:endParaRPr lang="en-IL" sz="1500">
              <a:solidFill>
                <a:schemeClr val="tx2"/>
              </a:solidFill>
            </a:endParaRPr>
          </a:p>
        </p:txBody>
      </p:sp>
      <p:grpSp>
        <p:nvGrpSpPr>
          <p:cNvPr id="14" name="Group 13">
            <a:extLst>
              <a:ext uri="{FF2B5EF4-FFF2-40B4-BE49-F238E27FC236}">
                <a16:creationId xmlns:a16="http://schemas.microsoft.com/office/drawing/2014/main" id="{C5F6476F-D303-44D3-B30F-1BA348F0F64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2635" y="52996"/>
            <a:ext cx="5928607" cy="6805005"/>
            <a:chOff x="6095999" y="52996"/>
            <a:chExt cx="6093363" cy="6805005"/>
          </a:xfrm>
          <a:solidFill>
            <a:schemeClr val="accent5">
              <a:alpha val="10000"/>
            </a:schemeClr>
          </a:solidFill>
        </p:grpSpPr>
        <p:sp>
          <p:nvSpPr>
            <p:cNvPr id="15" name="Freeform: Shape 14">
              <a:extLst>
                <a:ext uri="{FF2B5EF4-FFF2-40B4-BE49-F238E27FC236}">
                  <a16:creationId xmlns:a16="http://schemas.microsoft.com/office/drawing/2014/main" id="{C972EB4B-0539-4430-9340-8117B9D7C3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1" y="52996"/>
              <a:ext cx="6093361" cy="6805003"/>
            </a:xfrm>
            <a:custGeom>
              <a:avLst/>
              <a:gdLst>
                <a:gd name="connsiteX0" fmla="*/ 3391253 w 5890489"/>
                <a:gd name="connsiteY0" fmla="*/ 0 h 6578438"/>
                <a:gd name="connsiteX1" fmla="*/ 3434974 w 5890489"/>
                <a:gd name="connsiteY1" fmla="*/ 646 h 6578438"/>
                <a:gd name="connsiteX2" fmla="*/ 3522419 w 5890489"/>
                <a:gd name="connsiteY2" fmla="*/ 2712 h 6578438"/>
                <a:gd name="connsiteX3" fmla="*/ 3610261 w 5890489"/>
                <a:gd name="connsiteY3" fmla="*/ 6458 h 6578438"/>
                <a:gd name="connsiteX4" fmla="*/ 3786872 w 5890489"/>
                <a:gd name="connsiteY4" fmla="*/ 20667 h 6578438"/>
                <a:gd name="connsiteX5" fmla="*/ 3962291 w 5890489"/>
                <a:gd name="connsiteY5" fmla="*/ 43530 h 6578438"/>
                <a:gd name="connsiteX6" fmla="*/ 4135855 w 5890489"/>
                <a:gd name="connsiteY6" fmla="*/ 75176 h 6578438"/>
                <a:gd name="connsiteX7" fmla="*/ 4307299 w 5890489"/>
                <a:gd name="connsiteY7" fmla="*/ 114315 h 6578438"/>
                <a:gd name="connsiteX8" fmla="*/ 4476358 w 5890489"/>
                <a:gd name="connsiteY8" fmla="*/ 160816 h 6578438"/>
                <a:gd name="connsiteX9" fmla="*/ 4559829 w 5890489"/>
                <a:gd name="connsiteY9" fmla="*/ 186779 h 6578438"/>
                <a:gd name="connsiteX10" fmla="*/ 4642901 w 5890489"/>
                <a:gd name="connsiteY10" fmla="*/ 213648 h 6578438"/>
                <a:gd name="connsiteX11" fmla="*/ 5280847 w 5890489"/>
                <a:gd name="connsiteY11" fmla="*/ 485936 h 6578438"/>
                <a:gd name="connsiteX12" fmla="*/ 5865400 w 5890489"/>
                <a:gd name="connsiteY12" fmla="*/ 851099 h 6578438"/>
                <a:gd name="connsiteX13" fmla="*/ 5890489 w 5890489"/>
                <a:gd name="connsiteY13" fmla="*/ 870950 h 6578438"/>
                <a:gd name="connsiteX14" fmla="*/ 5890489 w 5890489"/>
                <a:gd name="connsiteY14" fmla="*/ 1321814 h 6578438"/>
                <a:gd name="connsiteX15" fmla="*/ 5887395 w 5890489"/>
                <a:gd name="connsiteY15" fmla="*/ 1318952 h 6578438"/>
                <a:gd name="connsiteX16" fmla="*/ 5830291 w 5890489"/>
                <a:gd name="connsiteY16" fmla="*/ 1265992 h 6578438"/>
                <a:gd name="connsiteX17" fmla="*/ 5815981 w 5890489"/>
                <a:gd name="connsiteY17" fmla="*/ 1252687 h 6578438"/>
                <a:gd name="connsiteX18" fmla="*/ 5801142 w 5890489"/>
                <a:gd name="connsiteY18" fmla="*/ 1240158 h 6578438"/>
                <a:gd name="connsiteX19" fmla="*/ 5771464 w 5890489"/>
                <a:gd name="connsiteY19" fmla="*/ 1214969 h 6578438"/>
                <a:gd name="connsiteX20" fmla="*/ 5651030 w 5890489"/>
                <a:gd name="connsiteY20" fmla="*/ 1115767 h 6578438"/>
                <a:gd name="connsiteX21" fmla="*/ 5123183 w 5890489"/>
                <a:gd name="connsiteY21" fmla="*/ 780443 h 6578438"/>
                <a:gd name="connsiteX22" fmla="*/ 4533860 w 5890489"/>
                <a:gd name="connsiteY22" fmla="*/ 567701 h 6578438"/>
                <a:gd name="connsiteX23" fmla="*/ 4457281 w 5890489"/>
                <a:gd name="connsiteY23" fmla="*/ 550780 h 6578438"/>
                <a:gd name="connsiteX24" fmla="*/ 4380568 w 5890489"/>
                <a:gd name="connsiteY24" fmla="*/ 535279 h 6578438"/>
                <a:gd name="connsiteX25" fmla="*/ 4303325 w 5890489"/>
                <a:gd name="connsiteY25" fmla="*/ 522879 h 6578438"/>
                <a:gd name="connsiteX26" fmla="*/ 4264769 w 5890489"/>
                <a:gd name="connsiteY26" fmla="*/ 516679 h 6578438"/>
                <a:gd name="connsiteX27" fmla="*/ 4226082 w 5890489"/>
                <a:gd name="connsiteY27" fmla="*/ 511253 h 6578438"/>
                <a:gd name="connsiteX28" fmla="*/ 4070934 w 5890489"/>
                <a:gd name="connsiteY28" fmla="*/ 494848 h 6578438"/>
                <a:gd name="connsiteX29" fmla="*/ 3915521 w 5890489"/>
                <a:gd name="connsiteY29" fmla="*/ 486065 h 6578438"/>
                <a:gd name="connsiteX30" fmla="*/ 3760241 w 5890489"/>
                <a:gd name="connsiteY30" fmla="*/ 484257 h 6578438"/>
                <a:gd name="connsiteX31" fmla="*/ 3682734 w 5890489"/>
                <a:gd name="connsiteY31" fmla="*/ 486581 h 6578438"/>
                <a:gd name="connsiteX32" fmla="*/ 3605491 w 5890489"/>
                <a:gd name="connsiteY32" fmla="*/ 488907 h 6578438"/>
                <a:gd name="connsiteX33" fmla="*/ 3527454 w 5890489"/>
                <a:gd name="connsiteY33" fmla="*/ 493169 h 6578438"/>
                <a:gd name="connsiteX34" fmla="*/ 3449151 w 5890489"/>
                <a:gd name="connsiteY34" fmla="*/ 498336 h 6578438"/>
                <a:gd name="connsiteX35" fmla="*/ 3410067 w 5890489"/>
                <a:gd name="connsiteY35" fmla="*/ 500532 h 6578438"/>
                <a:gd name="connsiteX36" fmla="*/ 3371246 w 5890489"/>
                <a:gd name="connsiteY36" fmla="*/ 504279 h 6578438"/>
                <a:gd name="connsiteX37" fmla="*/ 3293739 w 5890489"/>
                <a:gd name="connsiteY37" fmla="*/ 511512 h 6578438"/>
                <a:gd name="connsiteX38" fmla="*/ 2689445 w 5890489"/>
                <a:gd name="connsiteY38" fmla="*/ 610198 h 6578438"/>
                <a:gd name="connsiteX39" fmla="*/ 2117875 w 5890489"/>
                <a:gd name="connsiteY39" fmla="*/ 800335 h 6578438"/>
                <a:gd name="connsiteX40" fmla="*/ 1981276 w 5890489"/>
                <a:gd name="connsiteY40" fmla="*/ 865566 h 6578438"/>
                <a:gd name="connsiteX41" fmla="*/ 1847991 w 5890489"/>
                <a:gd name="connsiteY41" fmla="*/ 938676 h 6578438"/>
                <a:gd name="connsiteX42" fmla="*/ 1783069 w 5890489"/>
                <a:gd name="connsiteY42" fmla="*/ 978718 h 6578438"/>
                <a:gd name="connsiteX43" fmla="*/ 1750609 w 5890489"/>
                <a:gd name="connsiteY43" fmla="*/ 998869 h 6578438"/>
                <a:gd name="connsiteX44" fmla="*/ 1734312 w 5890489"/>
                <a:gd name="connsiteY44" fmla="*/ 1008945 h 6578438"/>
                <a:gd name="connsiteX45" fmla="*/ 1718547 w 5890489"/>
                <a:gd name="connsiteY45" fmla="*/ 1019924 h 6578438"/>
                <a:gd name="connsiteX46" fmla="*/ 1655481 w 5890489"/>
                <a:gd name="connsiteY46" fmla="*/ 1063582 h 6578438"/>
                <a:gd name="connsiteX47" fmla="*/ 1593077 w 5890489"/>
                <a:gd name="connsiteY47" fmla="*/ 1108664 h 6578438"/>
                <a:gd name="connsiteX48" fmla="*/ 1532263 w 5890489"/>
                <a:gd name="connsiteY48" fmla="*/ 1156197 h 6578438"/>
                <a:gd name="connsiteX49" fmla="*/ 1472509 w 5890489"/>
                <a:gd name="connsiteY49" fmla="*/ 1205152 h 6578438"/>
                <a:gd name="connsiteX50" fmla="*/ 1414212 w 5890489"/>
                <a:gd name="connsiteY50" fmla="*/ 1256175 h 6578438"/>
                <a:gd name="connsiteX51" fmla="*/ 1357242 w 5890489"/>
                <a:gd name="connsiteY51" fmla="*/ 1308359 h 6578438"/>
                <a:gd name="connsiteX52" fmla="*/ 1153072 w 5890489"/>
                <a:gd name="connsiteY52" fmla="*/ 1529498 h 6578438"/>
                <a:gd name="connsiteX53" fmla="*/ 1002694 w 5890489"/>
                <a:gd name="connsiteY53" fmla="*/ 1770658 h 6578438"/>
                <a:gd name="connsiteX54" fmla="*/ 974076 w 5890489"/>
                <a:gd name="connsiteY54" fmla="*/ 1835371 h 6578438"/>
                <a:gd name="connsiteX55" fmla="*/ 949564 w 5890489"/>
                <a:gd name="connsiteY55" fmla="*/ 1903573 h 6578438"/>
                <a:gd name="connsiteX56" fmla="*/ 927173 w 5890489"/>
                <a:gd name="connsiteY56" fmla="*/ 1974229 h 6578438"/>
                <a:gd name="connsiteX57" fmla="*/ 906107 w 5890489"/>
                <a:gd name="connsiteY57" fmla="*/ 2046952 h 6578438"/>
                <a:gd name="connsiteX58" fmla="*/ 751092 w 5890489"/>
                <a:gd name="connsiteY58" fmla="*/ 2676266 h 6578438"/>
                <a:gd name="connsiteX59" fmla="*/ 547189 w 5890489"/>
                <a:gd name="connsiteY59" fmla="*/ 3308422 h 6578438"/>
                <a:gd name="connsiteX60" fmla="*/ 441195 w 5890489"/>
                <a:gd name="connsiteY60" fmla="*/ 3866306 h 6578438"/>
                <a:gd name="connsiteX61" fmla="*/ 527182 w 5890489"/>
                <a:gd name="connsiteY61" fmla="*/ 4439174 h 6578438"/>
                <a:gd name="connsiteX62" fmla="*/ 775073 w 5890489"/>
                <a:gd name="connsiteY62" fmla="*/ 4987240 h 6578438"/>
                <a:gd name="connsiteX63" fmla="*/ 943206 w 5890489"/>
                <a:gd name="connsiteY63" fmla="*/ 5244933 h 6578438"/>
                <a:gd name="connsiteX64" fmla="*/ 1133728 w 5890489"/>
                <a:gd name="connsiteY64" fmla="*/ 5490356 h 6578438"/>
                <a:gd name="connsiteX65" fmla="*/ 1359626 w 5890489"/>
                <a:gd name="connsiteY65" fmla="*/ 5709815 h 6578438"/>
                <a:gd name="connsiteX66" fmla="*/ 1481254 w 5890489"/>
                <a:gd name="connsiteY66" fmla="*/ 5809146 h 6578438"/>
                <a:gd name="connsiteX67" fmla="*/ 1543260 w 5890489"/>
                <a:gd name="connsiteY67" fmla="*/ 5856940 h 6578438"/>
                <a:gd name="connsiteX68" fmla="*/ 1607518 w 5890489"/>
                <a:gd name="connsiteY68" fmla="*/ 5901374 h 6578438"/>
                <a:gd name="connsiteX69" fmla="*/ 2145566 w 5890489"/>
                <a:gd name="connsiteY69" fmla="*/ 6193814 h 6578438"/>
                <a:gd name="connsiteX70" fmla="*/ 2214991 w 5890489"/>
                <a:gd name="connsiteY70" fmla="*/ 6221844 h 6578438"/>
                <a:gd name="connsiteX71" fmla="*/ 2249307 w 5890489"/>
                <a:gd name="connsiteY71" fmla="*/ 6236182 h 6578438"/>
                <a:gd name="connsiteX72" fmla="*/ 2284285 w 5890489"/>
                <a:gd name="connsiteY72" fmla="*/ 6248711 h 6578438"/>
                <a:gd name="connsiteX73" fmla="*/ 2354241 w 5890489"/>
                <a:gd name="connsiteY73" fmla="*/ 6273124 h 6578438"/>
                <a:gd name="connsiteX74" fmla="*/ 2371597 w 5890489"/>
                <a:gd name="connsiteY74" fmla="*/ 6279324 h 6578438"/>
                <a:gd name="connsiteX75" fmla="*/ 2387894 w 5890489"/>
                <a:gd name="connsiteY75" fmla="*/ 6287719 h 6578438"/>
                <a:gd name="connsiteX76" fmla="*/ 2421414 w 5890489"/>
                <a:gd name="connsiteY76" fmla="*/ 6302186 h 6578438"/>
                <a:gd name="connsiteX77" fmla="*/ 2489117 w 5890489"/>
                <a:gd name="connsiteY77" fmla="*/ 6329441 h 6578438"/>
                <a:gd name="connsiteX78" fmla="*/ 2522902 w 5890489"/>
                <a:gd name="connsiteY78" fmla="*/ 6343134 h 6578438"/>
                <a:gd name="connsiteX79" fmla="*/ 2556953 w 5890489"/>
                <a:gd name="connsiteY79" fmla="*/ 6356051 h 6578438"/>
                <a:gd name="connsiteX80" fmla="*/ 2695009 w 5890489"/>
                <a:gd name="connsiteY80" fmla="*/ 6401905 h 6578438"/>
                <a:gd name="connsiteX81" fmla="*/ 3268035 w 5890489"/>
                <a:gd name="connsiteY81" fmla="*/ 6501238 h 6578438"/>
                <a:gd name="connsiteX82" fmla="*/ 3341038 w 5890489"/>
                <a:gd name="connsiteY82" fmla="*/ 6506145 h 6578438"/>
                <a:gd name="connsiteX83" fmla="*/ 3414703 w 5890489"/>
                <a:gd name="connsiteY83" fmla="*/ 6507050 h 6578438"/>
                <a:gd name="connsiteX84" fmla="*/ 3488237 w 5890489"/>
                <a:gd name="connsiteY84" fmla="*/ 6508212 h 6578438"/>
                <a:gd name="connsiteX85" fmla="*/ 3524142 w 5890489"/>
                <a:gd name="connsiteY85" fmla="*/ 6507955 h 6578438"/>
                <a:gd name="connsiteX86" fmla="*/ 3559252 w 5890489"/>
                <a:gd name="connsiteY86" fmla="*/ 6506921 h 6578438"/>
                <a:gd name="connsiteX87" fmla="*/ 3629207 w 5890489"/>
                <a:gd name="connsiteY87" fmla="*/ 6503045 h 6578438"/>
                <a:gd name="connsiteX88" fmla="*/ 3698633 w 5890489"/>
                <a:gd name="connsiteY88" fmla="*/ 6496845 h 6578438"/>
                <a:gd name="connsiteX89" fmla="*/ 3733213 w 5890489"/>
                <a:gd name="connsiteY89" fmla="*/ 6493357 h 6578438"/>
                <a:gd name="connsiteX90" fmla="*/ 3767529 w 5890489"/>
                <a:gd name="connsiteY90" fmla="*/ 6488707 h 6578438"/>
                <a:gd name="connsiteX91" fmla="*/ 3801845 w 5890489"/>
                <a:gd name="connsiteY91" fmla="*/ 6484057 h 6578438"/>
                <a:gd name="connsiteX92" fmla="*/ 3835895 w 5890489"/>
                <a:gd name="connsiteY92" fmla="*/ 6478116 h 6578438"/>
                <a:gd name="connsiteX93" fmla="*/ 4364801 w 5890489"/>
                <a:gd name="connsiteY93" fmla="*/ 6308517 h 6578438"/>
                <a:gd name="connsiteX94" fmla="*/ 4861379 w 5890489"/>
                <a:gd name="connsiteY94" fmla="*/ 6000576 h 6578438"/>
                <a:gd name="connsiteX95" fmla="*/ 5341263 w 5890489"/>
                <a:gd name="connsiteY95" fmla="*/ 5605834 h 6578438"/>
                <a:gd name="connsiteX96" fmla="*/ 5587301 w 5890489"/>
                <a:gd name="connsiteY96" fmla="*/ 5390379 h 6578438"/>
                <a:gd name="connsiteX97" fmla="*/ 5849105 w 5890489"/>
                <a:gd name="connsiteY97" fmla="*/ 5176344 h 6578438"/>
                <a:gd name="connsiteX98" fmla="*/ 5890489 w 5890489"/>
                <a:gd name="connsiteY98" fmla="*/ 5145260 h 6578438"/>
                <a:gd name="connsiteX99" fmla="*/ 5890489 w 5890489"/>
                <a:gd name="connsiteY99" fmla="*/ 5995323 h 6578438"/>
                <a:gd name="connsiteX100" fmla="*/ 5811477 w 5890489"/>
                <a:gd name="connsiteY100" fmla="*/ 6077819 h 6578438"/>
                <a:gd name="connsiteX101" fmla="*/ 5301384 w 5890489"/>
                <a:gd name="connsiteY101" fmla="*/ 6542958 h 6578438"/>
                <a:gd name="connsiteX102" fmla="*/ 5252008 w 5890489"/>
                <a:gd name="connsiteY102" fmla="*/ 6578438 h 6578438"/>
                <a:gd name="connsiteX103" fmla="*/ 1653730 w 5890489"/>
                <a:gd name="connsiteY103" fmla="*/ 6578438 h 6578438"/>
                <a:gd name="connsiteX104" fmla="*/ 1549768 w 5890489"/>
                <a:gd name="connsiteY104" fmla="*/ 6488821 h 6578438"/>
                <a:gd name="connsiteX105" fmla="*/ 1298282 w 5890489"/>
                <a:gd name="connsiteY105" fmla="*/ 6243932 h 6578438"/>
                <a:gd name="connsiteX106" fmla="*/ 1237999 w 5890489"/>
                <a:gd name="connsiteY106" fmla="*/ 6181671 h 6578438"/>
                <a:gd name="connsiteX107" fmla="*/ 1179967 w 5890489"/>
                <a:gd name="connsiteY107" fmla="*/ 6117862 h 6578438"/>
                <a:gd name="connsiteX108" fmla="*/ 1121936 w 5890489"/>
                <a:gd name="connsiteY108" fmla="*/ 6054569 h 6578438"/>
                <a:gd name="connsiteX109" fmla="*/ 1065628 w 5890489"/>
                <a:gd name="connsiteY109" fmla="*/ 5990243 h 6578438"/>
                <a:gd name="connsiteX110" fmla="*/ 954335 w 5890489"/>
                <a:gd name="connsiteY110" fmla="*/ 5861460 h 6578438"/>
                <a:gd name="connsiteX111" fmla="*/ 898953 w 5890489"/>
                <a:gd name="connsiteY111" fmla="*/ 5797393 h 6578438"/>
                <a:gd name="connsiteX112" fmla="*/ 842908 w 5890489"/>
                <a:gd name="connsiteY112" fmla="*/ 5733582 h 6578438"/>
                <a:gd name="connsiteX113" fmla="*/ 622442 w 5890489"/>
                <a:gd name="connsiteY113" fmla="*/ 5471884 h 6578438"/>
                <a:gd name="connsiteX114" fmla="*/ 425559 w 5890489"/>
                <a:gd name="connsiteY114" fmla="*/ 5190036 h 6578438"/>
                <a:gd name="connsiteX115" fmla="*/ 123877 w 5890489"/>
                <a:gd name="connsiteY115" fmla="*/ 4564210 h 6578438"/>
                <a:gd name="connsiteX116" fmla="*/ 130 w 5890489"/>
                <a:gd name="connsiteY116" fmla="*/ 3865530 h 6578438"/>
                <a:gd name="connsiteX117" fmla="*/ 30602 w 5890489"/>
                <a:gd name="connsiteY117" fmla="*/ 3505793 h 6578438"/>
                <a:gd name="connsiteX118" fmla="*/ 126924 w 5890489"/>
                <a:gd name="connsiteY118" fmla="*/ 3157164 h 6578438"/>
                <a:gd name="connsiteX119" fmla="*/ 334803 w 5890489"/>
                <a:gd name="connsiteY119" fmla="*/ 2560530 h 6578438"/>
                <a:gd name="connsiteX120" fmla="*/ 381176 w 5890489"/>
                <a:gd name="connsiteY120" fmla="*/ 2409144 h 6578438"/>
                <a:gd name="connsiteX121" fmla="*/ 425825 w 5890489"/>
                <a:gd name="connsiteY121" fmla="*/ 2255819 h 6578438"/>
                <a:gd name="connsiteX122" fmla="*/ 470210 w 5890489"/>
                <a:gd name="connsiteY122" fmla="*/ 2099523 h 6578438"/>
                <a:gd name="connsiteX123" fmla="*/ 492998 w 5890489"/>
                <a:gd name="connsiteY123" fmla="*/ 2020213 h 6578438"/>
                <a:gd name="connsiteX124" fmla="*/ 517509 w 5890489"/>
                <a:gd name="connsiteY124" fmla="*/ 1939224 h 6578438"/>
                <a:gd name="connsiteX125" fmla="*/ 544007 w 5890489"/>
                <a:gd name="connsiteY125" fmla="*/ 1857201 h 6578438"/>
                <a:gd name="connsiteX126" fmla="*/ 573288 w 5890489"/>
                <a:gd name="connsiteY126" fmla="*/ 1774274 h 6578438"/>
                <a:gd name="connsiteX127" fmla="*/ 606146 w 5890489"/>
                <a:gd name="connsiteY127" fmla="*/ 1690832 h 6578438"/>
                <a:gd name="connsiteX128" fmla="*/ 644569 w 5890489"/>
                <a:gd name="connsiteY128" fmla="*/ 1607775 h 6578438"/>
                <a:gd name="connsiteX129" fmla="*/ 837874 w 5890489"/>
                <a:gd name="connsiteY129" fmla="*/ 1297638 h 6578438"/>
                <a:gd name="connsiteX130" fmla="*/ 1069602 w 5890489"/>
                <a:gd name="connsiteY130" fmla="*/ 1032194 h 6578438"/>
                <a:gd name="connsiteX131" fmla="*/ 1130548 w 5890489"/>
                <a:gd name="connsiteY131" fmla="*/ 970839 h 6578438"/>
                <a:gd name="connsiteX132" fmla="*/ 1192024 w 5890489"/>
                <a:gd name="connsiteY132" fmla="*/ 910129 h 6578438"/>
                <a:gd name="connsiteX133" fmla="*/ 1255356 w 5890489"/>
                <a:gd name="connsiteY133" fmla="*/ 850841 h 6578438"/>
                <a:gd name="connsiteX134" fmla="*/ 1319614 w 5890489"/>
                <a:gd name="connsiteY134" fmla="*/ 792068 h 6578438"/>
                <a:gd name="connsiteX135" fmla="*/ 1385728 w 5890489"/>
                <a:gd name="connsiteY135" fmla="*/ 734975 h 6578438"/>
                <a:gd name="connsiteX136" fmla="*/ 1452768 w 5890489"/>
                <a:gd name="connsiteY136" fmla="*/ 678528 h 6578438"/>
                <a:gd name="connsiteX137" fmla="*/ 1469594 w 5890489"/>
                <a:gd name="connsiteY137" fmla="*/ 664449 h 6578438"/>
                <a:gd name="connsiteX138" fmla="*/ 1487083 w 5890489"/>
                <a:gd name="connsiteY138" fmla="*/ 651015 h 6578438"/>
                <a:gd name="connsiteX139" fmla="*/ 1522193 w 5890489"/>
                <a:gd name="connsiteY139" fmla="*/ 624277 h 6578438"/>
                <a:gd name="connsiteX140" fmla="*/ 1592415 w 5890489"/>
                <a:gd name="connsiteY140" fmla="*/ 570671 h 6578438"/>
                <a:gd name="connsiteX141" fmla="*/ 1738287 w 5890489"/>
                <a:gd name="connsiteY141" fmla="*/ 469402 h 6578438"/>
                <a:gd name="connsiteX142" fmla="*/ 1890918 w 5890489"/>
                <a:gd name="connsiteY142" fmla="*/ 376530 h 6578438"/>
                <a:gd name="connsiteX143" fmla="*/ 2555363 w 5890489"/>
                <a:gd name="connsiteY143" fmla="*/ 105274 h 6578438"/>
                <a:gd name="connsiteX144" fmla="*/ 3259291 w 5890489"/>
                <a:gd name="connsiteY144" fmla="*/ 3229 h 6578438"/>
                <a:gd name="connsiteX145" fmla="*/ 3347265 w 5890489"/>
                <a:gd name="connsiteY145" fmla="*/ 903 h 6578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Lst>
              <a:rect l="l" t="t" r="r" b="b"/>
              <a:pathLst>
                <a:path w="5890489" h="6578438">
                  <a:moveTo>
                    <a:pt x="3391253" y="0"/>
                  </a:moveTo>
                  <a:lnTo>
                    <a:pt x="3434974" y="646"/>
                  </a:lnTo>
                  <a:lnTo>
                    <a:pt x="3522419" y="2712"/>
                  </a:lnTo>
                  <a:cubicBezTo>
                    <a:pt x="3551567" y="3488"/>
                    <a:pt x="3580451" y="3746"/>
                    <a:pt x="3610261" y="6458"/>
                  </a:cubicBezTo>
                  <a:cubicBezTo>
                    <a:pt x="3669353" y="10850"/>
                    <a:pt x="3728179" y="14337"/>
                    <a:pt x="3786872" y="20667"/>
                  </a:cubicBezTo>
                  <a:lnTo>
                    <a:pt x="3962291" y="43530"/>
                  </a:lnTo>
                  <a:lnTo>
                    <a:pt x="4135855" y="75176"/>
                  </a:lnTo>
                  <a:cubicBezTo>
                    <a:pt x="4193224" y="87836"/>
                    <a:pt x="4250328" y="101398"/>
                    <a:pt x="4307299" y="114315"/>
                  </a:cubicBezTo>
                  <a:cubicBezTo>
                    <a:pt x="4364139" y="128394"/>
                    <a:pt x="4420050" y="145575"/>
                    <a:pt x="4476358" y="160816"/>
                  </a:cubicBezTo>
                  <a:cubicBezTo>
                    <a:pt x="4504580" y="167921"/>
                    <a:pt x="4532138" y="177995"/>
                    <a:pt x="4559829" y="186779"/>
                  </a:cubicBezTo>
                  <a:lnTo>
                    <a:pt x="4642901" y="213648"/>
                  </a:lnTo>
                  <a:cubicBezTo>
                    <a:pt x="4863234" y="288307"/>
                    <a:pt x="5076414" y="379371"/>
                    <a:pt x="5280847" y="485936"/>
                  </a:cubicBezTo>
                  <a:cubicBezTo>
                    <a:pt x="5485018" y="592631"/>
                    <a:pt x="5681768" y="713145"/>
                    <a:pt x="5865400" y="851099"/>
                  </a:cubicBezTo>
                  <a:lnTo>
                    <a:pt x="5890489" y="870950"/>
                  </a:lnTo>
                  <a:lnTo>
                    <a:pt x="5890489" y="1321814"/>
                  </a:lnTo>
                  <a:lnTo>
                    <a:pt x="5887395" y="1318952"/>
                  </a:lnTo>
                  <a:lnTo>
                    <a:pt x="5830291" y="1265992"/>
                  </a:lnTo>
                  <a:lnTo>
                    <a:pt x="5815981" y="1252687"/>
                  </a:lnTo>
                  <a:lnTo>
                    <a:pt x="5801142" y="1240158"/>
                  </a:lnTo>
                  <a:lnTo>
                    <a:pt x="5771464" y="1214969"/>
                  </a:lnTo>
                  <a:cubicBezTo>
                    <a:pt x="5731849" y="1181385"/>
                    <a:pt x="5692897" y="1146896"/>
                    <a:pt x="5651030" y="1115767"/>
                  </a:cubicBezTo>
                  <a:cubicBezTo>
                    <a:pt x="5487534" y="986985"/>
                    <a:pt x="5311321" y="872542"/>
                    <a:pt x="5123183" y="780443"/>
                  </a:cubicBezTo>
                  <a:cubicBezTo>
                    <a:pt x="4935309" y="688087"/>
                    <a:pt x="4737102" y="616398"/>
                    <a:pt x="4533860" y="567701"/>
                  </a:cubicBezTo>
                  <a:lnTo>
                    <a:pt x="4457281" y="550780"/>
                  </a:lnTo>
                  <a:cubicBezTo>
                    <a:pt x="4431709" y="545484"/>
                    <a:pt x="4406536" y="538896"/>
                    <a:pt x="4380568" y="535279"/>
                  </a:cubicBezTo>
                  <a:lnTo>
                    <a:pt x="4303325" y="522879"/>
                  </a:lnTo>
                  <a:lnTo>
                    <a:pt x="4264769" y="516679"/>
                  </a:lnTo>
                  <a:cubicBezTo>
                    <a:pt x="4251918" y="514612"/>
                    <a:pt x="4239067" y="512415"/>
                    <a:pt x="4226082" y="511253"/>
                  </a:cubicBezTo>
                  <a:cubicBezTo>
                    <a:pt x="4174145" y="505829"/>
                    <a:pt x="4122606" y="499498"/>
                    <a:pt x="4070934" y="494848"/>
                  </a:cubicBezTo>
                  <a:lnTo>
                    <a:pt x="3915521" y="486065"/>
                  </a:lnTo>
                  <a:lnTo>
                    <a:pt x="3760241" y="484257"/>
                  </a:lnTo>
                  <a:cubicBezTo>
                    <a:pt x="3734405" y="483869"/>
                    <a:pt x="3708571" y="485936"/>
                    <a:pt x="3682734" y="486581"/>
                  </a:cubicBezTo>
                  <a:lnTo>
                    <a:pt x="3605491" y="488907"/>
                  </a:lnTo>
                  <a:cubicBezTo>
                    <a:pt x="3579921" y="489165"/>
                    <a:pt x="3553555" y="491490"/>
                    <a:pt x="3527454" y="493169"/>
                  </a:cubicBezTo>
                  <a:lnTo>
                    <a:pt x="3449151" y="498336"/>
                  </a:lnTo>
                  <a:lnTo>
                    <a:pt x="3410067" y="500532"/>
                  </a:lnTo>
                  <a:lnTo>
                    <a:pt x="3371246" y="504279"/>
                  </a:lnTo>
                  <a:cubicBezTo>
                    <a:pt x="3345410" y="506862"/>
                    <a:pt x="3319575" y="509315"/>
                    <a:pt x="3293739" y="511512"/>
                  </a:cubicBezTo>
                  <a:cubicBezTo>
                    <a:pt x="3087450" y="531662"/>
                    <a:pt x="2885531" y="563180"/>
                    <a:pt x="2689445" y="610198"/>
                  </a:cubicBezTo>
                  <a:cubicBezTo>
                    <a:pt x="2493357" y="657344"/>
                    <a:pt x="2302303" y="719088"/>
                    <a:pt x="2117875" y="800335"/>
                  </a:cubicBezTo>
                  <a:cubicBezTo>
                    <a:pt x="2072298" y="821648"/>
                    <a:pt x="2026854" y="843606"/>
                    <a:pt x="1981276" y="865566"/>
                  </a:cubicBezTo>
                  <a:cubicBezTo>
                    <a:pt x="1937025" y="889978"/>
                    <a:pt x="1891978" y="913229"/>
                    <a:pt x="1847991" y="938676"/>
                  </a:cubicBezTo>
                  <a:lnTo>
                    <a:pt x="1783069" y="978718"/>
                  </a:lnTo>
                  <a:lnTo>
                    <a:pt x="1750609" y="998869"/>
                  </a:lnTo>
                  <a:lnTo>
                    <a:pt x="1734312" y="1008945"/>
                  </a:lnTo>
                  <a:lnTo>
                    <a:pt x="1718547" y="1019924"/>
                  </a:lnTo>
                  <a:lnTo>
                    <a:pt x="1655481" y="1063582"/>
                  </a:lnTo>
                  <a:cubicBezTo>
                    <a:pt x="1634414" y="1078178"/>
                    <a:pt x="1612950" y="1092259"/>
                    <a:pt x="1593077" y="1108664"/>
                  </a:cubicBezTo>
                  <a:lnTo>
                    <a:pt x="1532263" y="1156197"/>
                  </a:lnTo>
                  <a:cubicBezTo>
                    <a:pt x="1511992" y="1172085"/>
                    <a:pt x="1491587" y="1187844"/>
                    <a:pt x="1472509" y="1205152"/>
                  </a:cubicBezTo>
                  <a:lnTo>
                    <a:pt x="1414212" y="1256175"/>
                  </a:lnTo>
                  <a:cubicBezTo>
                    <a:pt x="1395001" y="1273354"/>
                    <a:pt x="1375127" y="1290147"/>
                    <a:pt x="1357242" y="1308359"/>
                  </a:cubicBezTo>
                  <a:cubicBezTo>
                    <a:pt x="1283178" y="1379532"/>
                    <a:pt x="1212163" y="1452513"/>
                    <a:pt x="1153072" y="1529498"/>
                  </a:cubicBezTo>
                  <a:cubicBezTo>
                    <a:pt x="1090933" y="1605578"/>
                    <a:pt x="1043501" y="1685794"/>
                    <a:pt x="1002694" y="1770658"/>
                  </a:cubicBezTo>
                  <a:lnTo>
                    <a:pt x="974076" y="1835371"/>
                  </a:lnTo>
                  <a:lnTo>
                    <a:pt x="949564" y="1903573"/>
                  </a:lnTo>
                  <a:cubicBezTo>
                    <a:pt x="940820" y="1925661"/>
                    <a:pt x="934593" y="1950719"/>
                    <a:pt x="927173" y="1974229"/>
                  </a:cubicBezTo>
                  <a:cubicBezTo>
                    <a:pt x="920019" y="1998254"/>
                    <a:pt x="912468" y="2021504"/>
                    <a:pt x="906107" y="2046952"/>
                  </a:cubicBezTo>
                  <a:cubicBezTo>
                    <a:pt x="853906" y="2245614"/>
                    <a:pt x="809918" y="2463136"/>
                    <a:pt x="751092" y="2676266"/>
                  </a:cubicBezTo>
                  <a:cubicBezTo>
                    <a:pt x="693458" y="2889912"/>
                    <a:pt x="624166" y="3100976"/>
                    <a:pt x="547189" y="3308422"/>
                  </a:cubicBezTo>
                  <a:cubicBezTo>
                    <a:pt x="479617" y="3487580"/>
                    <a:pt x="444109" y="3675523"/>
                    <a:pt x="441195" y="3866306"/>
                  </a:cubicBezTo>
                  <a:cubicBezTo>
                    <a:pt x="438014" y="4057089"/>
                    <a:pt x="469282" y="4250456"/>
                    <a:pt x="527182" y="4439174"/>
                  </a:cubicBezTo>
                  <a:cubicBezTo>
                    <a:pt x="584815" y="4628278"/>
                    <a:pt x="671067" y="4811828"/>
                    <a:pt x="775073" y="4987240"/>
                  </a:cubicBezTo>
                  <a:cubicBezTo>
                    <a:pt x="827009" y="5075075"/>
                    <a:pt x="884246" y="5160327"/>
                    <a:pt x="943206" y="5244933"/>
                  </a:cubicBezTo>
                  <a:cubicBezTo>
                    <a:pt x="1002296" y="5329411"/>
                    <a:pt x="1064964" y="5412337"/>
                    <a:pt x="1133728" y="5490356"/>
                  </a:cubicBezTo>
                  <a:cubicBezTo>
                    <a:pt x="1203949" y="5567728"/>
                    <a:pt x="1279337" y="5642259"/>
                    <a:pt x="1359626" y="5709815"/>
                  </a:cubicBezTo>
                  <a:cubicBezTo>
                    <a:pt x="1398711" y="5744949"/>
                    <a:pt x="1439916" y="5777241"/>
                    <a:pt x="1481254" y="5809146"/>
                  </a:cubicBezTo>
                  <a:cubicBezTo>
                    <a:pt x="1501922" y="5825163"/>
                    <a:pt x="1522325" y="5841309"/>
                    <a:pt x="1543260" y="5856940"/>
                  </a:cubicBezTo>
                  <a:cubicBezTo>
                    <a:pt x="1564591" y="5871923"/>
                    <a:pt x="1585921" y="5886777"/>
                    <a:pt x="1607518" y="5901374"/>
                  </a:cubicBezTo>
                  <a:cubicBezTo>
                    <a:pt x="1778565" y="6019693"/>
                    <a:pt x="1961271" y="6115924"/>
                    <a:pt x="2145566" y="6193814"/>
                  </a:cubicBezTo>
                  <a:lnTo>
                    <a:pt x="2214991" y="6221844"/>
                  </a:lnTo>
                  <a:lnTo>
                    <a:pt x="2249307" y="6236182"/>
                  </a:lnTo>
                  <a:cubicBezTo>
                    <a:pt x="2260702" y="6241089"/>
                    <a:pt x="2272625" y="6244577"/>
                    <a:pt x="2284285" y="6248711"/>
                  </a:cubicBezTo>
                  <a:lnTo>
                    <a:pt x="2354241" y="6273124"/>
                  </a:lnTo>
                  <a:cubicBezTo>
                    <a:pt x="2360070" y="6275190"/>
                    <a:pt x="2365899" y="6277128"/>
                    <a:pt x="2371597" y="6279324"/>
                  </a:cubicBezTo>
                  <a:cubicBezTo>
                    <a:pt x="2377161" y="6281778"/>
                    <a:pt x="2382329" y="6285007"/>
                    <a:pt x="2387894" y="6287719"/>
                  </a:cubicBezTo>
                  <a:cubicBezTo>
                    <a:pt x="2398757" y="6293274"/>
                    <a:pt x="2410153" y="6297666"/>
                    <a:pt x="2421414" y="6302186"/>
                  </a:cubicBezTo>
                  <a:lnTo>
                    <a:pt x="2489117" y="6329441"/>
                  </a:lnTo>
                  <a:lnTo>
                    <a:pt x="2522902" y="6343134"/>
                  </a:lnTo>
                  <a:cubicBezTo>
                    <a:pt x="2534165" y="6347654"/>
                    <a:pt x="2545294" y="6352563"/>
                    <a:pt x="2556953" y="6356051"/>
                  </a:cubicBezTo>
                  <a:lnTo>
                    <a:pt x="2695009" y="6401905"/>
                  </a:lnTo>
                  <a:cubicBezTo>
                    <a:pt x="2880895" y="6457190"/>
                    <a:pt x="3073141" y="6489095"/>
                    <a:pt x="3268035" y="6501238"/>
                  </a:cubicBezTo>
                  <a:cubicBezTo>
                    <a:pt x="3292413" y="6502659"/>
                    <a:pt x="3316527" y="6505629"/>
                    <a:pt x="3341038" y="6506145"/>
                  </a:cubicBezTo>
                  <a:lnTo>
                    <a:pt x="3414703" y="6507050"/>
                  </a:lnTo>
                  <a:lnTo>
                    <a:pt x="3488237" y="6508212"/>
                  </a:lnTo>
                  <a:cubicBezTo>
                    <a:pt x="3500690" y="6508729"/>
                    <a:pt x="3512483" y="6508471"/>
                    <a:pt x="3524142" y="6507955"/>
                  </a:cubicBezTo>
                  <a:lnTo>
                    <a:pt x="3559252" y="6506921"/>
                  </a:lnTo>
                  <a:cubicBezTo>
                    <a:pt x="3582835" y="6506792"/>
                    <a:pt x="3605889" y="6504467"/>
                    <a:pt x="3629207" y="6503045"/>
                  </a:cubicBezTo>
                  <a:cubicBezTo>
                    <a:pt x="3652526" y="6502012"/>
                    <a:pt x="3675579" y="6499171"/>
                    <a:pt x="3698633" y="6496845"/>
                  </a:cubicBezTo>
                  <a:cubicBezTo>
                    <a:pt x="3710160" y="6495683"/>
                    <a:pt x="3721819" y="6494907"/>
                    <a:pt x="3733213" y="6493357"/>
                  </a:cubicBezTo>
                  <a:lnTo>
                    <a:pt x="3767529" y="6488707"/>
                  </a:lnTo>
                  <a:lnTo>
                    <a:pt x="3801845" y="6484057"/>
                  </a:lnTo>
                  <a:lnTo>
                    <a:pt x="3835895" y="6478116"/>
                  </a:lnTo>
                  <a:cubicBezTo>
                    <a:pt x="4017673" y="6446727"/>
                    <a:pt x="4194152" y="6390281"/>
                    <a:pt x="4364801" y="6308517"/>
                  </a:cubicBezTo>
                  <a:cubicBezTo>
                    <a:pt x="4535583" y="6227139"/>
                    <a:pt x="4700138" y="6120962"/>
                    <a:pt x="4861379" y="6000576"/>
                  </a:cubicBezTo>
                  <a:cubicBezTo>
                    <a:pt x="5022621" y="5879931"/>
                    <a:pt x="5180684" y="5745337"/>
                    <a:pt x="5341263" y="5605834"/>
                  </a:cubicBezTo>
                  <a:lnTo>
                    <a:pt x="5587301" y="5390379"/>
                  </a:lnTo>
                  <a:cubicBezTo>
                    <a:pt x="5674216" y="5315718"/>
                    <a:pt x="5761527" y="5244416"/>
                    <a:pt x="5849105" y="5176344"/>
                  </a:cubicBezTo>
                  <a:lnTo>
                    <a:pt x="5890489" y="5145260"/>
                  </a:lnTo>
                  <a:lnTo>
                    <a:pt x="5890489" y="5995323"/>
                  </a:lnTo>
                  <a:lnTo>
                    <a:pt x="5811477" y="6077819"/>
                  </a:lnTo>
                  <a:cubicBezTo>
                    <a:pt x="5654739" y="6238377"/>
                    <a:pt x="5487138" y="6396093"/>
                    <a:pt x="5301384" y="6542958"/>
                  </a:cubicBezTo>
                  <a:lnTo>
                    <a:pt x="5252008" y="6578438"/>
                  </a:lnTo>
                  <a:lnTo>
                    <a:pt x="1653730" y="6578438"/>
                  </a:lnTo>
                  <a:lnTo>
                    <a:pt x="1549768" y="6488821"/>
                  </a:lnTo>
                  <a:cubicBezTo>
                    <a:pt x="1461976" y="6409495"/>
                    <a:pt x="1378573" y="6327182"/>
                    <a:pt x="1298282" y="6243932"/>
                  </a:cubicBezTo>
                  <a:cubicBezTo>
                    <a:pt x="1278277" y="6223006"/>
                    <a:pt x="1258138" y="6202210"/>
                    <a:pt x="1237999" y="6181671"/>
                  </a:cubicBezTo>
                  <a:lnTo>
                    <a:pt x="1179967" y="6117862"/>
                  </a:lnTo>
                  <a:lnTo>
                    <a:pt x="1121936" y="6054569"/>
                  </a:lnTo>
                  <a:cubicBezTo>
                    <a:pt x="1102328" y="6033644"/>
                    <a:pt x="1084573" y="6011427"/>
                    <a:pt x="1065628" y="5990243"/>
                  </a:cubicBezTo>
                  <a:cubicBezTo>
                    <a:pt x="1028662" y="5947099"/>
                    <a:pt x="990239" y="5904991"/>
                    <a:pt x="954335" y="5861460"/>
                  </a:cubicBezTo>
                  <a:cubicBezTo>
                    <a:pt x="936050" y="5840018"/>
                    <a:pt x="917634" y="5818446"/>
                    <a:pt x="898953" y="5797393"/>
                  </a:cubicBezTo>
                  <a:cubicBezTo>
                    <a:pt x="880404" y="5776208"/>
                    <a:pt x="861325" y="5755412"/>
                    <a:pt x="842908" y="5733582"/>
                  </a:cubicBezTo>
                  <a:cubicBezTo>
                    <a:pt x="767919" y="5647942"/>
                    <a:pt x="693061" y="5561786"/>
                    <a:pt x="622442" y="5471884"/>
                  </a:cubicBezTo>
                  <a:cubicBezTo>
                    <a:pt x="551559" y="5382112"/>
                    <a:pt x="486639" y="5287430"/>
                    <a:pt x="425559" y="5190036"/>
                  </a:cubicBezTo>
                  <a:cubicBezTo>
                    <a:pt x="303668" y="4994990"/>
                    <a:pt x="200193" y="4786123"/>
                    <a:pt x="123877" y="4564210"/>
                  </a:cubicBezTo>
                  <a:cubicBezTo>
                    <a:pt x="47694" y="4342555"/>
                    <a:pt x="2249" y="4106045"/>
                    <a:pt x="130" y="3865530"/>
                  </a:cubicBezTo>
                  <a:cubicBezTo>
                    <a:pt x="-1328" y="3745403"/>
                    <a:pt x="9537" y="3624629"/>
                    <a:pt x="30602" y="3505793"/>
                  </a:cubicBezTo>
                  <a:cubicBezTo>
                    <a:pt x="51802" y="3386828"/>
                    <a:pt x="84659" y="3270059"/>
                    <a:pt x="126924" y="3157164"/>
                  </a:cubicBezTo>
                  <a:cubicBezTo>
                    <a:pt x="200457" y="2959276"/>
                    <a:pt x="271737" y="2761388"/>
                    <a:pt x="334803" y="2560530"/>
                  </a:cubicBezTo>
                  <a:lnTo>
                    <a:pt x="381176" y="2409144"/>
                  </a:lnTo>
                  <a:lnTo>
                    <a:pt x="425825" y="2255819"/>
                  </a:lnTo>
                  <a:lnTo>
                    <a:pt x="470210" y="2099523"/>
                  </a:lnTo>
                  <a:lnTo>
                    <a:pt x="492998" y="2020213"/>
                  </a:lnTo>
                  <a:lnTo>
                    <a:pt x="517509" y="1939224"/>
                  </a:lnTo>
                  <a:cubicBezTo>
                    <a:pt x="525061" y="1912485"/>
                    <a:pt x="534866" y="1884586"/>
                    <a:pt x="544007" y="1857201"/>
                  </a:cubicBezTo>
                  <a:cubicBezTo>
                    <a:pt x="553680" y="1829559"/>
                    <a:pt x="561496" y="1802304"/>
                    <a:pt x="573288" y="1774274"/>
                  </a:cubicBezTo>
                  <a:lnTo>
                    <a:pt x="606146" y="1690832"/>
                  </a:lnTo>
                  <a:cubicBezTo>
                    <a:pt x="618467" y="1663060"/>
                    <a:pt x="631716" y="1635417"/>
                    <a:pt x="644569" y="1607775"/>
                  </a:cubicBezTo>
                  <a:cubicBezTo>
                    <a:pt x="698625" y="1498368"/>
                    <a:pt x="763413" y="1391287"/>
                    <a:pt x="837874" y="1297638"/>
                  </a:cubicBezTo>
                  <a:cubicBezTo>
                    <a:pt x="910348" y="1201278"/>
                    <a:pt x="990107" y="1115897"/>
                    <a:pt x="1069602" y="1032194"/>
                  </a:cubicBezTo>
                  <a:cubicBezTo>
                    <a:pt x="1089079" y="1010624"/>
                    <a:pt x="1110012" y="990990"/>
                    <a:pt x="1130548" y="970839"/>
                  </a:cubicBezTo>
                  <a:lnTo>
                    <a:pt x="1192024" y="910129"/>
                  </a:lnTo>
                  <a:cubicBezTo>
                    <a:pt x="1212031" y="889462"/>
                    <a:pt x="1234024" y="870475"/>
                    <a:pt x="1255356" y="850841"/>
                  </a:cubicBezTo>
                  <a:lnTo>
                    <a:pt x="1319614" y="792068"/>
                  </a:lnTo>
                  <a:cubicBezTo>
                    <a:pt x="1340680" y="772176"/>
                    <a:pt x="1363469" y="753834"/>
                    <a:pt x="1385728" y="734975"/>
                  </a:cubicBezTo>
                  <a:lnTo>
                    <a:pt x="1452768" y="678528"/>
                  </a:lnTo>
                  <a:lnTo>
                    <a:pt x="1469594" y="664449"/>
                  </a:lnTo>
                  <a:lnTo>
                    <a:pt x="1487083" y="651015"/>
                  </a:lnTo>
                  <a:lnTo>
                    <a:pt x="1522193" y="624277"/>
                  </a:lnTo>
                  <a:lnTo>
                    <a:pt x="1592415" y="570671"/>
                  </a:lnTo>
                  <a:cubicBezTo>
                    <a:pt x="1640110" y="535925"/>
                    <a:pt x="1689531" y="503245"/>
                    <a:pt x="1738287" y="469402"/>
                  </a:cubicBezTo>
                  <a:cubicBezTo>
                    <a:pt x="1788634" y="438015"/>
                    <a:pt x="1839643" y="407013"/>
                    <a:pt x="1890918" y="376530"/>
                  </a:cubicBezTo>
                  <a:cubicBezTo>
                    <a:pt x="2098400" y="258209"/>
                    <a:pt x="2323503" y="166241"/>
                    <a:pt x="2555363" y="105274"/>
                  </a:cubicBezTo>
                  <a:cubicBezTo>
                    <a:pt x="2787223" y="44047"/>
                    <a:pt x="3024516" y="12013"/>
                    <a:pt x="3259291" y="3229"/>
                  </a:cubicBezTo>
                  <a:lnTo>
                    <a:pt x="3347265" y="903"/>
                  </a:ln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ACA5348F-9FF6-485F-898D-1BED7EC727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5999" y="52997"/>
              <a:ext cx="6093363" cy="6805004"/>
            </a:xfrm>
            <a:custGeom>
              <a:avLst/>
              <a:gdLst>
                <a:gd name="connsiteX0" fmla="*/ 3517682 w 5890491"/>
                <a:gd name="connsiteY0" fmla="*/ 0 h 6578439"/>
                <a:gd name="connsiteX1" fmla="*/ 5849513 w 5890491"/>
                <a:gd name="connsiteY1" fmla="*/ 841730 h 6578439"/>
                <a:gd name="connsiteX2" fmla="*/ 5890491 w 5890491"/>
                <a:gd name="connsiteY2" fmla="*/ 879061 h 6578439"/>
                <a:gd name="connsiteX3" fmla="*/ 5890491 w 5890491"/>
                <a:gd name="connsiteY3" fmla="*/ 2034114 h 6578439"/>
                <a:gd name="connsiteX4" fmla="*/ 5757065 w 5890491"/>
                <a:gd name="connsiteY4" fmla="*/ 1854938 h 6578439"/>
                <a:gd name="connsiteX5" fmla="*/ 5564060 w 5890491"/>
                <a:gd name="connsiteY5" fmla="*/ 1642182 h 6578439"/>
                <a:gd name="connsiteX6" fmla="*/ 3517551 w 5890491"/>
                <a:gd name="connsiteY6" fmla="*/ 790012 h 6578439"/>
                <a:gd name="connsiteX7" fmla="*/ 1611552 w 5890491"/>
                <a:gd name="connsiteY7" fmla="*/ 1543282 h 6578439"/>
                <a:gd name="connsiteX8" fmla="*/ 1340656 w 5890491"/>
                <a:gd name="connsiteY8" fmla="*/ 1897925 h 6578439"/>
                <a:gd name="connsiteX9" fmla="*/ 1201705 w 5890491"/>
                <a:gd name="connsiteY9" fmla="*/ 2361213 h 6578439"/>
                <a:gd name="connsiteX10" fmla="*/ 852705 w 5890491"/>
                <a:gd name="connsiteY10" fmla="*/ 3529176 h 6578439"/>
                <a:gd name="connsiteX11" fmla="*/ 863863 w 5890491"/>
                <a:gd name="connsiteY11" fmla="*/ 4437051 h 6578439"/>
                <a:gd name="connsiteX12" fmla="*/ 1413569 w 5890491"/>
                <a:gd name="connsiteY12" fmla="*/ 5357174 h 6578439"/>
                <a:gd name="connsiteX13" fmla="*/ 2339129 w 5890491"/>
                <a:gd name="connsiteY13" fmla="*/ 6143367 h 6578439"/>
                <a:gd name="connsiteX14" fmla="*/ 3439449 w 5890491"/>
                <a:gd name="connsiteY14" fmla="*/ 6420049 h 6578439"/>
                <a:gd name="connsiteX15" fmla="*/ 5251388 w 5890491"/>
                <a:gd name="connsiteY15" fmla="*/ 5349009 h 6578439"/>
                <a:gd name="connsiteX16" fmla="*/ 5657731 w 5890491"/>
                <a:gd name="connsiteY16" fmla="*/ 4959205 h 6578439"/>
                <a:gd name="connsiteX17" fmla="*/ 5836127 w 5890491"/>
                <a:gd name="connsiteY17" fmla="*/ 4792052 h 6578439"/>
                <a:gd name="connsiteX18" fmla="*/ 5890491 w 5890491"/>
                <a:gd name="connsiteY18" fmla="*/ 4738662 h 6578439"/>
                <a:gd name="connsiteX19" fmla="*/ 5890491 w 5890491"/>
                <a:gd name="connsiteY19" fmla="*/ 5821964 h 6578439"/>
                <a:gd name="connsiteX20" fmla="*/ 5802001 w 5890491"/>
                <a:gd name="connsiteY20" fmla="*/ 5907904 h 6578439"/>
                <a:gd name="connsiteX21" fmla="*/ 5294358 w 5890491"/>
                <a:gd name="connsiteY21" fmla="*/ 6397505 h 6578439"/>
                <a:gd name="connsiteX22" fmla="*/ 5077178 w 5890491"/>
                <a:gd name="connsiteY22" fmla="*/ 6578439 h 6578439"/>
                <a:gd name="connsiteX23" fmla="*/ 1567290 w 5890491"/>
                <a:gd name="connsiteY23" fmla="*/ 6578439 h 6578439"/>
                <a:gd name="connsiteX24" fmla="*/ 1508588 w 5890491"/>
                <a:gd name="connsiteY24" fmla="*/ 6535186 h 6578439"/>
                <a:gd name="connsiteX25" fmla="*/ 826498 w 5890491"/>
                <a:gd name="connsiteY25" fmla="*/ 5876034 h 6578439"/>
                <a:gd name="connsiteX26" fmla="*/ 122403 w 5890491"/>
                <a:gd name="connsiteY26" fmla="*/ 3255655 h 6578439"/>
                <a:gd name="connsiteX27" fmla="*/ 1061197 w 5890491"/>
                <a:gd name="connsiteY27" fmla="*/ 984650 h 6578439"/>
                <a:gd name="connsiteX28" fmla="*/ 3517682 w 5890491"/>
                <a:gd name="connsiteY28" fmla="*/ 0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890491" h="6578439">
                  <a:moveTo>
                    <a:pt x="3517682" y="0"/>
                  </a:moveTo>
                  <a:cubicBezTo>
                    <a:pt x="4402017" y="0"/>
                    <a:pt x="5213742" y="315483"/>
                    <a:pt x="5849513" y="841730"/>
                  </a:cubicBezTo>
                  <a:lnTo>
                    <a:pt x="5890491" y="879061"/>
                  </a:lnTo>
                  <a:lnTo>
                    <a:pt x="5890491" y="2034114"/>
                  </a:lnTo>
                  <a:lnTo>
                    <a:pt x="5757065" y="1854938"/>
                  </a:lnTo>
                  <a:cubicBezTo>
                    <a:pt x="5696443" y="1781264"/>
                    <a:pt x="5632076" y="1710299"/>
                    <a:pt x="5564060" y="1642182"/>
                  </a:cubicBezTo>
                  <a:cubicBezTo>
                    <a:pt x="5015393" y="1092636"/>
                    <a:pt x="4288592" y="790012"/>
                    <a:pt x="3517551" y="790012"/>
                  </a:cubicBezTo>
                  <a:cubicBezTo>
                    <a:pt x="2701750" y="790012"/>
                    <a:pt x="2131676" y="1015335"/>
                    <a:pt x="1611552" y="1543282"/>
                  </a:cubicBezTo>
                  <a:cubicBezTo>
                    <a:pt x="1435754" y="1721722"/>
                    <a:pt x="1375945" y="1822729"/>
                    <a:pt x="1340656" y="1897925"/>
                  </a:cubicBezTo>
                  <a:cubicBezTo>
                    <a:pt x="1289148" y="2007623"/>
                    <a:pt x="1252432" y="2155907"/>
                    <a:pt x="1201705" y="2361213"/>
                  </a:cubicBezTo>
                  <a:cubicBezTo>
                    <a:pt x="1133721" y="2635919"/>
                    <a:pt x="1040568" y="3012290"/>
                    <a:pt x="852705" y="3529176"/>
                  </a:cubicBezTo>
                  <a:cubicBezTo>
                    <a:pt x="749952" y="3811784"/>
                    <a:pt x="753584" y="4108747"/>
                    <a:pt x="863863" y="4437051"/>
                  </a:cubicBezTo>
                  <a:cubicBezTo>
                    <a:pt x="964800" y="4737438"/>
                    <a:pt x="1154869" y="5055603"/>
                    <a:pt x="1413569" y="5357174"/>
                  </a:cubicBezTo>
                  <a:cubicBezTo>
                    <a:pt x="1718326" y="5712343"/>
                    <a:pt x="2021008" y="5969404"/>
                    <a:pt x="2339129" y="6143367"/>
                  </a:cubicBezTo>
                  <a:cubicBezTo>
                    <a:pt x="2679565" y="6329577"/>
                    <a:pt x="3039591" y="6420049"/>
                    <a:pt x="3439449" y="6420049"/>
                  </a:cubicBezTo>
                  <a:cubicBezTo>
                    <a:pt x="4142246" y="6420049"/>
                    <a:pt x="4633828" y="5976251"/>
                    <a:pt x="5251388" y="5349009"/>
                  </a:cubicBezTo>
                  <a:cubicBezTo>
                    <a:pt x="5389949" y="5208364"/>
                    <a:pt x="5526047" y="5081677"/>
                    <a:pt x="5657731" y="4959205"/>
                  </a:cubicBezTo>
                  <a:cubicBezTo>
                    <a:pt x="5719520" y="4901722"/>
                    <a:pt x="5779200" y="4846206"/>
                    <a:pt x="5836127" y="4792052"/>
                  </a:cubicBezTo>
                  <a:lnTo>
                    <a:pt x="5890491" y="4738662"/>
                  </a:lnTo>
                  <a:lnTo>
                    <a:pt x="5890491" y="5821964"/>
                  </a:lnTo>
                  <a:lnTo>
                    <a:pt x="5802001" y="5907904"/>
                  </a:lnTo>
                  <a:cubicBezTo>
                    <a:pt x="5634962" y="6077456"/>
                    <a:pt x="5467509" y="6243625"/>
                    <a:pt x="5294358" y="6397505"/>
                  </a:cubicBezTo>
                  <a:lnTo>
                    <a:pt x="5077178" y="6578439"/>
                  </a:lnTo>
                  <a:lnTo>
                    <a:pt x="1567290" y="6578439"/>
                  </a:lnTo>
                  <a:lnTo>
                    <a:pt x="1508588" y="6535186"/>
                  </a:lnTo>
                  <a:cubicBezTo>
                    <a:pt x="1263991" y="6345442"/>
                    <a:pt x="1038054" y="6122666"/>
                    <a:pt x="826498" y="5876034"/>
                  </a:cubicBezTo>
                  <a:cubicBezTo>
                    <a:pt x="261613" y="5217713"/>
                    <a:pt x="-239182" y="4250314"/>
                    <a:pt x="122403" y="3255655"/>
                  </a:cubicBezTo>
                  <a:cubicBezTo>
                    <a:pt x="607497" y="1921629"/>
                    <a:pt x="393040" y="1662857"/>
                    <a:pt x="1061197" y="984650"/>
                  </a:cubicBezTo>
                  <a:cubicBezTo>
                    <a:pt x="1729484" y="306444"/>
                    <a:pt x="2498060" y="0"/>
                    <a:pt x="3517682"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33B89F41-1D91-447A-88C5-8A917809FE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0" y="52997"/>
              <a:ext cx="6093362" cy="6805004"/>
            </a:xfrm>
            <a:custGeom>
              <a:avLst/>
              <a:gdLst>
                <a:gd name="connsiteX0" fmla="*/ 5890490 w 5890490"/>
                <a:gd name="connsiteY0" fmla="*/ 5389037 h 6578439"/>
                <a:gd name="connsiteX1" fmla="*/ 5890490 w 5890490"/>
                <a:gd name="connsiteY1" fmla="*/ 5855587 h 6578439"/>
                <a:gd name="connsiteX2" fmla="*/ 5784593 w 5890490"/>
                <a:gd name="connsiteY2" fmla="*/ 5962054 h 6578439"/>
                <a:gd name="connsiteX3" fmla="*/ 5663414 w 5890490"/>
                <a:gd name="connsiteY3" fmla="*/ 6082564 h 6578439"/>
                <a:gd name="connsiteX4" fmla="*/ 5147099 w 5890490"/>
                <a:gd name="connsiteY4" fmla="*/ 6547726 h 6578439"/>
                <a:gd name="connsiteX5" fmla="*/ 5105015 w 5890490"/>
                <a:gd name="connsiteY5" fmla="*/ 6578439 h 6578439"/>
                <a:gd name="connsiteX6" fmla="*/ 4385601 w 5890490"/>
                <a:gd name="connsiteY6" fmla="*/ 6578439 h 6578439"/>
                <a:gd name="connsiteX7" fmla="*/ 4507252 w 5890490"/>
                <a:gd name="connsiteY7" fmla="*/ 6515968 h 6578439"/>
                <a:gd name="connsiteX8" fmla="*/ 4909330 w 5890490"/>
                <a:gd name="connsiteY8" fmla="*/ 6253453 h 6578439"/>
                <a:gd name="connsiteX9" fmla="*/ 5411374 w 5890490"/>
                <a:gd name="connsiteY9" fmla="*/ 5828544 h 6578439"/>
                <a:gd name="connsiteX10" fmla="*/ 5533570 w 5890490"/>
                <a:gd name="connsiteY10" fmla="*/ 5714534 h 6578439"/>
                <a:gd name="connsiteX11" fmla="*/ 5657425 w 5890490"/>
                <a:gd name="connsiteY11" fmla="*/ 5597650 h 6578439"/>
                <a:gd name="connsiteX12" fmla="*/ 3336813 w 5890490"/>
                <a:gd name="connsiteY12" fmla="*/ 499 h 6578439"/>
                <a:gd name="connsiteX13" fmla="*/ 3513674 w 5890490"/>
                <a:gd name="connsiteY13" fmla="*/ 1202 h 6578439"/>
                <a:gd name="connsiteX14" fmla="*/ 3602743 w 5890490"/>
                <a:gd name="connsiteY14" fmla="*/ 4827 h 6578439"/>
                <a:gd name="connsiteX15" fmla="*/ 3647213 w 5890490"/>
                <a:gd name="connsiteY15" fmla="*/ 6703 h 6578439"/>
                <a:gd name="connsiteX16" fmla="*/ 3691684 w 5890490"/>
                <a:gd name="connsiteY16" fmla="*/ 9453 h 6578439"/>
                <a:gd name="connsiteX17" fmla="*/ 3868927 w 5890490"/>
                <a:gd name="connsiteY17" fmla="*/ 27080 h 6578439"/>
                <a:gd name="connsiteX18" fmla="*/ 5200872 w 5890490"/>
                <a:gd name="connsiteY18" fmla="*/ 472240 h 6578439"/>
                <a:gd name="connsiteX19" fmla="*/ 5772711 w 5890490"/>
                <a:gd name="connsiteY19" fmla="*/ 866334 h 6578439"/>
                <a:gd name="connsiteX20" fmla="*/ 5890490 w 5890490"/>
                <a:gd name="connsiteY20" fmla="*/ 972426 h 6578439"/>
                <a:gd name="connsiteX21" fmla="*/ 5890490 w 5890490"/>
                <a:gd name="connsiteY21" fmla="*/ 1158576 h 6578439"/>
                <a:gd name="connsiteX22" fmla="*/ 5676045 w 5890490"/>
                <a:gd name="connsiteY22" fmla="*/ 986969 h 6578439"/>
                <a:gd name="connsiteX23" fmla="*/ 5103776 w 5890490"/>
                <a:gd name="connsiteY23" fmla="*/ 655879 h 6578439"/>
                <a:gd name="connsiteX24" fmla="*/ 4482465 w 5890490"/>
                <a:gd name="connsiteY24" fmla="*/ 440363 h 6578439"/>
                <a:gd name="connsiteX25" fmla="*/ 4402444 w 5890490"/>
                <a:gd name="connsiteY25" fmla="*/ 422111 h 6578439"/>
                <a:gd name="connsiteX26" fmla="*/ 4322423 w 5890490"/>
                <a:gd name="connsiteY26" fmla="*/ 404610 h 6578439"/>
                <a:gd name="connsiteX27" fmla="*/ 4241892 w 5890490"/>
                <a:gd name="connsiteY27" fmla="*/ 389858 h 6578439"/>
                <a:gd name="connsiteX28" fmla="*/ 4201627 w 5890490"/>
                <a:gd name="connsiteY28" fmla="*/ 382483 h 6578439"/>
                <a:gd name="connsiteX29" fmla="*/ 4161234 w 5890490"/>
                <a:gd name="connsiteY29" fmla="*/ 375857 h 6578439"/>
                <a:gd name="connsiteX30" fmla="*/ 3999280 w 5890490"/>
                <a:gd name="connsiteY30" fmla="*/ 353606 h 6578439"/>
                <a:gd name="connsiteX31" fmla="*/ 3836817 w 5890490"/>
                <a:gd name="connsiteY31" fmla="*/ 338480 h 6578439"/>
                <a:gd name="connsiteX32" fmla="*/ 3673972 w 5890490"/>
                <a:gd name="connsiteY32" fmla="*/ 330604 h 6578439"/>
                <a:gd name="connsiteX33" fmla="*/ 3511126 w 5890490"/>
                <a:gd name="connsiteY33" fmla="*/ 328978 h 6578439"/>
                <a:gd name="connsiteX34" fmla="*/ 3183142 w 5890490"/>
                <a:gd name="connsiteY34" fmla="*/ 342854 h 6578439"/>
                <a:gd name="connsiteX35" fmla="*/ 2541444 w 5890490"/>
                <a:gd name="connsiteY35" fmla="*/ 439988 h 6578439"/>
                <a:gd name="connsiteX36" fmla="*/ 1933895 w 5890490"/>
                <a:gd name="connsiteY36" fmla="*/ 650505 h 6578439"/>
                <a:gd name="connsiteX37" fmla="*/ 1378079 w 5890490"/>
                <a:gd name="connsiteY37" fmla="*/ 983905 h 6578439"/>
                <a:gd name="connsiteX38" fmla="*/ 1312967 w 5890490"/>
                <a:gd name="connsiteY38" fmla="*/ 1033660 h 6578439"/>
                <a:gd name="connsiteX39" fmla="*/ 1248364 w 5890490"/>
                <a:gd name="connsiteY39" fmla="*/ 1084413 h 6578439"/>
                <a:gd name="connsiteX40" fmla="*/ 1185163 w 5890490"/>
                <a:gd name="connsiteY40" fmla="*/ 1137168 h 6578439"/>
                <a:gd name="connsiteX41" fmla="*/ 1122852 w 5890490"/>
                <a:gd name="connsiteY41" fmla="*/ 1190922 h 6578439"/>
                <a:gd name="connsiteX42" fmla="*/ 892092 w 5890490"/>
                <a:gd name="connsiteY42" fmla="*/ 1421440 h 6578439"/>
                <a:gd name="connsiteX43" fmla="*/ 707202 w 5890490"/>
                <a:gd name="connsiteY43" fmla="*/ 1684212 h 6578439"/>
                <a:gd name="connsiteX44" fmla="*/ 670121 w 5890490"/>
                <a:gd name="connsiteY44" fmla="*/ 1756093 h 6578439"/>
                <a:gd name="connsiteX45" fmla="*/ 637630 w 5890490"/>
                <a:gd name="connsiteY45" fmla="*/ 1830724 h 6578439"/>
                <a:gd name="connsiteX46" fmla="*/ 607685 w 5890490"/>
                <a:gd name="connsiteY46" fmla="*/ 1907105 h 6578439"/>
                <a:gd name="connsiteX47" fmla="*/ 580034 w 5890490"/>
                <a:gd name="connsiteY47" fmla="*/ 1984986 h 6578439"/>
                <a:gd name="connsiteX48" fmla="*/ 481919 w 5890490"/>
                <a:gd name="connsiteY48" fmla="*/ 2304386 h 6578439"/>
                <a:gd name="connsiteX49" fmla="*/ 433881 w 5890490"/>
                <a:gd name="connsiteY49" fmla="*/ 2465399 h 6578439"/>
                <a:gd name="connsiteX50" fmla="*/ 384442 w 5890490"/>
                <a:gd name="connsiteY50" fmla="*/ 2626163 h 6578439"/>
                <a:gd name="connsiteX51" fmla="*/ 166039 w 5890490"/>
                <a:gd name="connsiteY51" fmla="*/ 3261338 h 6578439"/>
                <a:gd name="connsiteX52" fmla="*/ 56202 w 5890490"/>
                <a:gd name="connsiteY52" fmla="*/ 3910265 h 6578439"/>
                <a:gd name="connsiteX53" fmla="*/ 93664 w 5890490"/>
                <a:gd name="connsiteY53" fmla="*/ 4237292 h 6578439"/>
                <a:gd name="connsiteX54" fmla="*/ 111758 w 5890490"/>
                <a:gd name="connsiteY54" fmla="*/ 4317548 h 6578439"/>
                <a:gd name="connsiteX55" fmla="*/ 133038 w 5890490"/>
                <a:gd name="connsiteY55" fmla="*/ 4397054 h 6578439"/>
                <a:gd name="connsiteX56" fmla="*/ 157757 w 5890490"/>
                <a:gd name="connsiteY56" fmla="*/ 4475560 h 6578439"/>
                <a:gd name="connsiteX57" fmla="*/ 185153 w 5890490"/>
                <a:gd name="connsiteY57" fmla="*/ 4553066 h 6578439"/>
                <a:gd name="connsiteX58" fmla="*/ 493642 w 5890490"/>
                <a:gd name="connsiteY58" fmla="*/ 5132239 h 6578439"/>
                <a:gd name="connsiteX59" fmla="*/ 914391 w 5890490"/>
                <a:gd name="connsiteY59" fmla="*/ 5636528 h 6578439"/>
                <a:gd name="connsiteX60" fmla="*/ 1402034 w 5890490"/>
                <a:gd name="connsiteY60" fmla="*/ 6076188 h 6578439"/>
                <a:gd name="connsiteX61" fmla="*/ 1664397 w 5890490"/>
                <a:gd name="connsiteY61" fmla="*/ 6267079 h 6578439"/>
                <a:gd name="connsiteX62" fmla="*/ 1938992 w 5890490"/>
                <a:gd name="connsiteY62" fmla="*/ 6434343 h 6578439"/>
                <a:gd name="connsiteX63" fmla="*/ 2225931 w 5890490"/>
                <a:gd name="connsiteY63" fmla="*/ 6574322 h 6578439"/>
                <a:gd name="connsiteX64" fmla="*/ 2236328 w 5890490"/>
                <a:gd name="connsiteY64" fmla="*/ 6578439 h 6578439"/>
                <a:gd name="connsiteX65" fmla="*/ 1504665 w 5890490"/>
                <a:gd name="connsiteY65" fmla="*/ 6578439 h 6578439"/>
                <a:gd name="connsiteX66" fmla="*/ 1456827 w 5890490"/>
                <a:gd name="connsiteY66" fmla="*/ 6543476 h 6578439"/>
                <a:gd name="connsiteX67" fmla="*/ 1188475 w 5890490"/>
                <a:gd name="connsiteY67" fmla="*/ 6314083 h 6578439"/>
                <a:gd name="connsiteX68" fmla="*/ 721728 w 5890490"/>
                <a:gd name="connsiteY68" fmla="*/ 5798666 h 6578439"/>
                <a:gd name="connsiteX69" fmla="*/ 344175 w 5890490"/>
                <a:gd name="connsiteY69" fmla="*/ 5219495 h 6578439"/>
                <a:gd name="connsiteX70" fmla="*/ 87293 w 5890490"/>
                <a:gd name="connsiteY70" fmla="*/ 4583569 h 6578439"/>
                <a:gd name="connsiteX71" fmla="*/ 65886 w 5890490"/>
                <a:gd name="connsiteY71" fmla="*/ 4500813 h 6578439"/>
                <a:gd name="connsiteX72" fmla="*/ 47409 w 5890490"/>
                <a:gd name="connsiteY72" fmla="*/ 4417431 h 6578439"/>
                <a:gd name="connsiteX73" fmla="*/ 39000 w 5890490"/>
                <a:gd name="connsiteY73" fmla="*/ 4375677 h 6578439"/>
                <a:gd name="connsiteX74" fmla="*/ 31610 w 5890490"/>
                <a:gd name="connsiteY74" fmla="*/ 4333674 h 6578439"/>
                <a:gd name="connsiteX75" fmla="*/ 18868 w 5890490"/>
                <a:gd name="connsiteY75" fmla="*/ 4249417 h 6578439"/>
                <a:gd name="connsiteX76" fmla="*/ 646 w 5890490"/>
                <a:gd name="connsiteY76" fmla="*/ 3910265 h 6578439"/>
                <a:gd name="connsiteX77" fmla="*/ 130234 w 5890490"/>
                <a:gd name="connsiteY77" fmla="*/ 3248337 h 6578439"/>
                <a:gd name="connsiteX78" fmla="*/ 335383 w 5890490"/>
                <a:gd name="connsiteY78" fmla="*/ 2611911 h 6578439"/>
                <a:gd name="connsiteX79" fmla="*/ 487272 w 5890490"/>
                <a:gd name="connsiteY79" fmla="*/ 1958609 h 6578439"/>
                <a:gd name="connsiteX80" fmla="*/ 508550 w 5890490"/>
                <a:gd name="connsiteY80" fmla="*/ 1876227 h 6578439"/>
                <a:gd name="connsiteX81" fmla="*/ 531742 w 5890490"/>
                <a:gd name="connsiteY81" fmla="*/ 1793721 h 6578439"/>
                <a:gd name="connsiteX82" fmla="*/ 558245 w 5890490"/>
                <a:gd name="connsiteY82" fmla="*/ 1711465 h 6578439"/>
                <a:gd name="connsiteX83" fmla="*/ 590100 w 5890490"/>
                <a:gd name="connsiteY83" fmla="*/ 1630332 h 6578439"/>
                <a:gd name="connsiteX84" fmla="*/ 758680 w 5890490"/>
                <a:gd name="connsiteY84" fmla="*/ 1322433 h 6578439"/>
                <a:gd name="connsiteX85" fmla="*/ 976317 w 5890490"/>
                <a:gd name="connsiteY85" fmla="*/ 1049286 h 6578439"/>
                <a:gd name="connsiteX86" fmla="*/ 1035314 w 5890490"/>
                <a:gd name="connsiteY86" fmla="*/ 985406 h 6578439"/>
                <a:gd name="connsiteX87" fmla="*/ 1095329 w 5890490"/>
                <a:gd name="connsiteY87" fmla="*/ 922526 h 6578439"/>
                <a:gd name="connsiteX88" fmla="*/ 1157384 w 5890490"/>
                <a:gd name="connsiteY88" fmla="*/ 861271 h 6578439"/>
                <a:gd name="connsiteX89" fmla="*/ 1220841 w 5890490"/>
                <a:gd name="connsiteY89" fmla="*/ 801017 h 6578439"/>
                <a:gd name="connsiteX90" fmla="*/ 1286462 w 5890490"/>
                <a:gd name="connsiteY90" fmla="*/ 742886 h 6578439"/>
                <a:gd name="connsiteX91" fmla="*/ 1353233 w 5890490"/>
                <a:gd name="connsiteY91" fmla="*/ 685632 h 6578439"/>
                <a:gd name="connsiteX92" fmla="*/ 1369924 w 5890490"/>
                <a:gd name="connsiteY92" fmla="*/ 671256 h 6578439"/>
                <a:gd name="connsiteX93" fmla="*/ 1387380 w 5890490"/>
                <a:gd name="connsiteY93" fmla="*/ 657755 h 6578439"/>
                <a:gd name="connsiteX94" fmla="*/ 1422422 w 5890490"/>
                <a:gd name="connsiteY94" fmla="*/ 630877 h 6578439"/>
                <a:gd name="connsiteX95" fmla="*/ 1492759 w 5890490"/>
                <a:gd name="connsiteY95" fmla="*/ 577248 h 6578439"/>
                <a:gd name="connsiteX96" fmla="*/ 1528820 w 5890490"/>
                <a:gd name="connsiteY96" fmla="*/ 551496 h 6578439"/>
                <a:gd name="connsiteX97" fmla="*/ 1565390 w 5890490"/>
                <a:gd name="connsiteY97" fmla="*/ 526370 h 6578439"/>
                <a:gd name="connsiteX98" fmla="*/ 1639040 w 5890490"/>
                <a:gd name="connsiteY98" fmla="*/ 476490 h 6578439"/>
                <a:gd name="connsiteX99" fmla="*/ 1792075 w 5890490"/>
                <a:gd name="connsiteY99" fmla="*/ 384859 h 6578439"/>
                <a:gd name="connsiteX100" fmla="*/ 2455943 w 5890490"/>
                <a:gd name="connsiteY100" fmla="*/ 117836 h 6578439"/>
                <a:gd name="connsiteX101" fmla="*/ 3159952 w 5890490"/>
                <a:gd name="connsiteY101" fmla="*/ 7203 h 6578439"/>
                <a:gd name="connsiteX102" fmla="*/ 3336813 w 5890490"/>
                <a:gd name="connsiteY102" fmla="*/ 499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5890490" h="6578439">
                  <a:moveTo>
                    <a:pt x="5890490" y="5389037"/>
                  </a:moveTo>
                  <a:lnTo>
                    <a:pt x="5890490" y="5855587"/>
                  </a:lnTo>
                  <a:lnTo>
                    <a:pt x="5784593" y="5962054"/>
                  </a:lnTo>
                  <a:cubicBezTo>
                    <a:pt x="5744454" y="6002308"/>
                    <a:pt x="5704062" y="6042436"/>
                    <a:pt x="5663414" y="6082564"/>
                  </a:cubicBezTo>
                  <a:cubicBezTo>
                    <a:pt x="5500314" y="6242577"/>
                    <a:pt x="5330970" y="6400714"/>
                    <a:pt x="5147099" y="6547726"/>
                  </a:cubicBezTo>
                  <a:lnTo>
                    <a:pt x="5105015" y="6578439"/>
                  </a:lnTo>
                  <a:lnTo>
                    <a:pt x="4385601" y="6578439"/>
                  </a:lnTo>
                  <a:lnTo>
                    <a:pt x="4507252" y="6515968"/>
                  </a:lnTo>
                  <a:cubicBezTo>
                    <a:pt x="4645901" y="6439679"/>
                    <a:pt x="4779837" y="6350961"/>
                    <a:pt x="4909330" y="6253453"/>
                  </a:cubicBezTo>
                  <a:cubicBezTo>
                    <a:pt x="5082369" y="6123567"/>
                    <a:pt x="5248145" y="5979180"/>
                    <a:pt x="5411374" y="5828544"/>
                  </a:cubicBezTo>
                  <a:cubicBezTo>
                    <a:pt x="5452149" y="5790791"/>
                    <a:pt x="5492924" y="5752788"/>
                    <a:pt x="5533570" y="5714534"/>
                  </a:cubicBezTo>
                  <a:lnTo>
                    <a:pt x="5657425" y="5597650"/>
                  </a:lnTo>
                  <a:close/>
                  <a:moveTo>
                    <a:pt x="3336813" y="499"/>
                  </a:moveTo>
                  <a:cubicBezTo>
                    <a:pt x="3395682" y="-392"/>
                    <a:pt x="3454550" y="-48"/>
                    <a:pt x="3513674" y="1202"/>
                  </a:cubicBezTo>
                  <a:lnTo>
                    <a:pt x="3602743" y="4827"/>
                  </a:lnTo>
                  <a:lnTo>
                    <a:pt x="3647213" y="6703"/>
                  </a:lnTo>
                  <a:cubicBezTo>
                    <a:pt x="3661994" y="7327"/>
                    <a:pt x="3676903" y="7703"/>
                    <a:pt x="3691684" y="9453"/>
                  </a:cubicBezTo>
                  <a:lnTo>
                    <a:pt x="3868927" y="27080"/>
                  </a:lnTo>
                  <a:cubicBezTo>
                    <a:pt x="4340645" y="85584"/>
                    <a:pt x="4795160" y="243221"/>
                    <a:pt x="5200872" y="472240"/>
                  </a:cubicBezTo>
                  <a:cubicBezTo>
                    <a:pt x="5403855" y="587124"/>
                    <a:pt x="5594988" y="719447"/>
                    <a:pt x="5772711" y="866334"/>
                  </a:cubicBezTo>
                  <a:lnTo>
                    <a:pt x="5890490" y="972426"/>
                  </a:lnTo>
                  <a:lnTo>
                    <a:pt x="5890490" y="1158576"/>
                  </a:lnTo>
                  <a:lnTo>
                    <a:pt x="5676045" y="986969"/>
                  </a:lnTo>
                  <a:cubicBezTo>
                    <a:pt x="5496587" y="857740"/>
                    <a:pt x="5304275" y="746699"/>
                    <a:pt x="5103776" y="655879"/>
                  </a:cubicBezTo>
                  <a:cubicBezTo>
                    <a:pt x="4903214" y="564747"/>
                    <a:pt x="4695006" y="492492"/>
                    <a:pt x="4482465" y="440363"/>
                  </a:cubicBezTo>
                  <a:lnTo>
                    <a:pt x="4402444" y="422111"/>
                  </a:lnTo>
                  <a:cubicBezTo>
                    <a:pt x="4375813" y="416111"/>
                    <a:pt x="4349436" y="408859"/>
                    <a:pt x="4322423" y="404610"/>
                  </a:cubicBezTo>
                  <a:lnTo>
                    <a:pt x="4241892" y="389858"/>
                  </a:lnTo>
                  <a:lnTo>
                    <a:pt x="4201627" y="382483"/>
                  </a:lnTo>
                  <a:cubicBezTo>
                    <a:pt x="4188248" y="379983"/>
                    <a:pt x="4174869" y="377483"/>
                    <a:pt x="4161234" y="375857"/>
                  </a:cubicBezTo>
                  <a:cubicBezTo>
                    <a:pt x="4107208" y="368482"/>
                    <a:pt x="4053308" y="360482"/>
                    <a:pt x="3999280" y="353606"/>
                  </a:cubicBezTo>
                  <a:cubicBezTo>
                    <a:pt x="3944999" y="348855"/>
                    <a:pt x="3890844" y="343854"/>
                    <a:pt x="3836817" y="338480"/>
                  </a:cubicBezTo>
                  <a:lnTo>
                    <a:pt x="3673972" y="330604"/>
                  </a:lnTo>
                  <a:cubicBezTo>
                    <a:pt x="3619690" y="329104"/>
                    <a:pt x="3565281" y="329604"/>
                    <a:pt x="3511126" y="328978"/>
                  </a:cubicBezTo>
                  <a:cubicBezTo>
                    <a:pt x="3402054" y="330728"/>
                    <a:pt x="3291706" y="334604"/>
                    <a:pt x="3183142" y="342854"/>
                  </a:cubicBezTo>
                  <a:cubicBezTo>
                    <a:pt x="2965505" y="358855"/>
                    <a:pt x="2750670" y="389733"/>
                    <a:pt x="2541444" y="439988"/>
                  </a:cubicBezTo>
                  <a:cubicBezTo>
                    <a:pt x="2332216" y="490117"/>
                    <a:pt x="2128850" y="559997"/>
                    <a:pt x="1933895" y="650505"/>
                  </a:cubicBezTo>
                  <a:cubicBezTo>
                    <a:pt x="1738939" y="741261"/>
                    <a:pt x="1553540" y="854146"/>
                    <a:pt x="1378079" y="983905"/>
                  </a:cubicBezTo>
                  <a:lnTo>
                    <a:pt x="1312967" y="1033660"/>
                  </a:lnTo>
                  <a:cubicBezTo>
                    <a:pt x="1291178" y="1050286"/>
                    <a:pt x="1269006" y="1066412"/>
                    <a:pt x="1248364" y="1084413"/>
                  </a:cubicBezTo>
                  <a:lnTo>
                    <a:pt x="1185163" y="1137168"/>
                  </a:lnTo>
                  <a:cubicBezTo>
                    <a:pt x="1164138" y="1154794"/>
                    <a:pt x="1142603" y="1172046"/>
                    <a:pt x="1122852" y="1190922"/>
                  </a:cubicBezTo>
                  <a:cubicBezTo>
                    <a:pt x="1041557" y="1264303"/>
                    <a:pt x="961663" y="1339309"/>
                    <a:pt x="892092" y="1421440"/>
                  </a:cubicBezTo>
                  <a:cubicBezTo>
                    <a:pt x="819589" y="1501822"/>
                    <a:pt x="759827" y="1590329"/>
                    <a:pt x="707202" y="1684212"/>
                  </a:cubicBezTo>
                  <a:cubicBezTo>
                    <a:pt x="694715" y="1708089"/>
                    <a:pt x="682227" y="1731841"/>
                    <a:pt x="670121" y="1756093"/>
                  </a:cubicBezTo>
                  <a:lnTo>
                    <a:pt x="637630" y="1830724"/>
                  </a:lnTo>
                  <a:cubicBezTo>
                    <a:pt x="626161" y="1855350"/>
                    <a:pt x="617624" y="1881603"/>
                    <a:pt x="607685" y="1907105"/>
                  </a:cubicBezTo>
                  <a:cubicBezTo>
                    <a:pt x="598128" y="1932857"/>
                    <a:pt x="588317" y="1958483"/>
                    <a:pt x="580034" y="1984986"/>
                  </a:cubicBezTo>
                  <a:cubicBezTo>
                    <a:pt x="544611" y="2089620"/>
                    <a:pt x="513393" y="2197128"/>
                    <a:pt x="481919" y="2304386"/>
                  </a:cubicBezTo>
                  <a:lnTo>
                    <a:pt x="433881" y="2465399"/>
                  </a:lnTo>
                  <a:lnTo>
                    <a:pt x="384442" y="2626163"/>
                  </a:lnTo>
                  <a:cubicBezTo>
                    <a:pt x="317672" y="2839680"/>
                    <a:pt x="243129" y="3050946"/>
                    <a:pt x="166039" y="3261338"/>
                  </a:cubicBezTo>
                  <a:cubicBezTo>
                    <a:pt x="88822" y="3468979"/>
                    <a:pt x="50850" y="3690248"/>
                    <a:pt x="56202" y="3910265"/>
                  </a:cubicBezTo>
                  <a:cubicBezTo>
                    <a:pt x="58495" y="4020274"/>
                    <a:pt x="71493" y="4129783"/>
                    <a:pt x="93664" y="4237292"/>
                  </a:cubicBezTo>
                  <a:cubicBezTo>
                    <a:pt x="99143" y="4264168"/>
                    <a:pt x="104623" y="4291045"/>
                    <a:pt x="111758" y="4317548"/>
                  </a:cubicBezTo>
                  <a:cubicBezTo>
                    <a:pt x="118384" y="4344176"/>
                    <a:pt x="124627" y="4370802"/>
                    <a:pt x="133038" y="4397054"/>
                  </a:cubicBezTo>
                  <a:cubicBezTo>
                    <a:pt x="140810" y="4423307"/>
                    <a:pt x="148456" y="4449683"/>
                    <a:pt x="157757" y="4475560"/>
                  </a:cubicBezTo>
                  <a:cubicBezTo>
                    <a:pt x="166549" y="4501562"/>
                    <a:pt x="175087" y="4527564"/>
                    <a:pt x="185153" y="4553066"/>
                  </a:cubicBezTo>
                  <a:cubicBezTo>
                    <a:pt x="262371" y="4758458"/>
                    <a:pt x="368895" y="4951974"/>
                    <a:pt x="493642" y="5132239"/>
                  </a:cubicBezTo>
                  <a:cubicBezTo>
                    <a:pt x="618389" y="5312627"/>
                    <a:pt x="760846" y="5480391"/>
                    <a:pt x="914391" y="5636528"/>
                  </a:cubicBezTo>
                  <a:cubicBezTo>
                    <a:pt x="1069081" y="5793166"/>
                    <a:pt x="1231544" y="5941677"/>
                    <a:pt x="1402034" y="6076188"/>
                  </a:cubicBezTo>
                  <a:cubicBezTo>
                    <a:pt x="1487535" y="6143320"/>
                    <a:pt x="1574565" y="6207574"/>
                    <a:pt x="1664397" y="6267079"/>
                  </a:cubicBezTo>
                  <a:cubicBezTo>
                    <a:pt x="1753592" y="6327459"/>
                    <a:pt x="1845336" y="6383088"/>
                    <a:pt x="1938992" y="6434343"/>
                  </a:cubicBezTo>
                  <a:cubicBezTo>
                    <a:pt x="2032647" y="6485659"/>
                    <a:pt x="2128309" y="6532600"/>
                    <a:pt x="2225931" y="6574322"/>
                  </a:cubicBezTo>
                  <a:lnTo>
                    <a:pt x="2236328" y="6578439"/>
                  </a:lnTo>
                  <a:lnTo>
                    <a:pt x="1504665" y="6578439"/>
                  </a:lnTo>
                  <a:lnTo>
                    <a:pt x="1456827" y="6543476"/>
                  </a:lnTo>
                  <a:cubicBezTo>
                    <a:pt x="1363554" y="6470595"/>
                    <a:pt x="1273848" y="6394340"/>
                    <a:pt x="1188475" y="6314083"/>
                  </a:cubicBezTo>
                  <a:cubicBezTo>
                    <a:pt x="1017856" y="6153445"/>
                    <a:pt x="863803" y="5979931"/>
                    <a:pt x="721728" y="5798666"/>
                  </a:cubicBezTo>
                  <a:cubicBezTo>
                    <a:pt x="579397" y="5616027"/>
                    <a:pt x="452103" y="5422511"/>
                    <a:pt x="344175" y="5219495"/>
                  </a:cubicBezTo>
                  <a:cubicBezTo>
                    <a:pt x="236505" y="5016354"/>
                    <a:pt x="147946" y="4803586"/>
                    <a:pt x="87293" y="4583569"/>
                  </a:cubicBezTo>
                  <a:cubicBezTo>
                    <a:pt x="79138" y="4556193"/>
                    <a:pt x="72639" y="4528440"/>
                    <a:pt x="65886" y="4500813"/>
                  </a:cubicBezTo>
                  <a:cubicBezTo>
                    <a:pt x="58751" y="4473311"/>
                    <a:pt x="53144" y="4445308"/>
                    <a:pt x="47409" y="4417431"/>
                  </a:cubicBezTo>
                  <a:cubicBezTo>
                    <a:pt x="44733" y="4403430"/>
                    <a:pt x="41294" y="4389679"/>
                    <a:pt x="39000" y="4375677"/>
                  </a:cubicBezTo>
                  <a:lnTo>
                    <a:pt x="31610" y="4333674"/>
                  </a:lnTo>
                  <a:cubicBezTo>
                    <a:pt x="26258" y="4305797"/>
                    <a:pt x="22563" y="4277544"/>
                    <a:pt x="18868" y="4249417"/>
                  </a:cubicBezTo>
                  <a:cubicBezTo>
                    <a:pt x="4214" y="4136784"/>
                    <a:pt x="-2158" y="4023275"/>
                    <a:pt x="646" y="3910265"/>
                  </a:cubicBezTo>
                  <a:cubicBezTo>
                    <a:pt x="5997" y="3683872"/>
                    <a:pt x="50596" y="3459605"/>
                    <a:pt x="130234" y="3248337"/>
                  </a:cubicBezTo>
                  <a:cubicBezTo>
                    <a:pt x="207961" y="3039196"/>
                    <a:pt x="278044" y="2827179"/>
                    <a:pt x="335383" y="2611911"/>
                  </a:cubicBezTo>
                  <a:cubicBezTo>
                    <a:pt x="393743" y="2396644"/>
                    <a:pt x="435792" y="2178627"/>
                    <a:pt x="487272" y="1958609"/>
                  </a:cubicBezTo>
                  <a:cubicBezTo>
                    <a:pt x="493259" y="1931107"/>
                    <a:pt x="501287" y="1903730"/>
                    <a:pt x="508550" y="1876227"/>
                  </a:cubicBezTo>
                  <a:cubicBezTo>
                    <a:pt x="516195" y="1848725"/>
                    <a:pt x="522312" y="1820972"/>
                    <a:pt x="531742" y="1793721"/>
                  </a:cubicBezTo>
                  <a:lnTo>
                    <a:pt x="558245" y="1711465"/>
                  </a:lnTo>
                  <a:cubicBezTo>
                    <a:pt x="568439" y="1684337"/>
                    <a:pt x="579652" y="1657459"/>
                    <a:pt x="590100" y="1630332"/>
                  </a:cubicBezTo>
                  <a:cubicBezTo>
                    <a:pt x="635080" y="1523075"/>
                    <a:pt x="690637" y="1417566"/>
                    <a:pt x="758680" y="1322433"/>
                  </a:cubicBezTo>
                  <a:cubicBezTo>
                    <a:pt x="824430" y="1225051"/>
                    <a:pt x="899610" y="1136168"/>
                    <a:pt x="976317" y="1049286"/>
                  </a:cubicBezTo>
                  <a:cubicBezTo>
                    <a:pt x="995049" y="1027035"/>
                    <a:pt x="1015436" y="1006533"/>
                    <a:pt x="1035314" y="985406"/>
                  </a:cubicBezTo>
                  <a:lnTo>
                    <a:pt x="1095329" y="922526"/>
                  </a:lnTo>
                  <a:cubicBezTo>
                    <a:pt x="1114953" y="901149"/>
                    <a:pt x="1136359" y="881397"/>
                    <a:pt x="1157384" y="861271"/>
                  </a:cubicBezTo>
                  <a:lnTo>
                    <a:pt x="1220841" y="801017"/>
                  </a:lnTo>
                  <a:cubicBezTo>
                    <a:pt x="1241610" y="780514"/>
                    <a:pt x="1264418" y="762014"/>
                    <a:pt x="1286462" y="742886"/>
                  </a:cubicBezTo>
                  <a:lnTo>
                    <a:pt x="1353233" y="685632"/>
                  </a:lnTo>
                  <a:lnTo>
                    <a:pt x="1369924" y="671256"/>
                  </a:lnTo>
                  <a:cubicBezTo>
                    <a:pt x="1375658" y="666631"/>
                    <a:pt x="1381520" y="662255"/>
                    <a:pt x="1387380" y="657755"/>
                  </a:cubicBezTo>
                  <a:lnTo>
                    <a:pt x="1422422" y="630877"/>
                  </a:lnTo>
                  <a:lnTo>
                    <a:pt x="1492759" y="577248"/>
                  </a:lnTo>
                  <a:cubicBezTo>
                    <a:pt x="1504355" y="567997"/>
                    <a:pt x="1516714" y="559997"/>
                    <a:pt x="1528820" y="551496"/>
                  </a:cubicBezTo>
                  <a:lnTo>
                    <a:pt x="1565390" y="526370"/>
                  </a:lnTo>
                  <a:lnTo>
                    <a:pt x="1639040" y="476490"/>
                  </a:lnTo>
                  <a:cubicBezTo>
                    <a:pt x="1689754" y="445613"/>
                    <a:pt x="1740723" y="414986"/>
                    <a:pt x="1792075" y="384859"/>
                  </a:cubicBezTo>
                  <a:cubicBezTo>
                    <a:pt x="2000282" y="268724"/>
                    <a:pt x="2224927" y="179467"/>
                    <a:pt x="2455943" y="117836"/>
                  </a:cubicBezTo>
                  <a:cubicBezTo>
                    <a:pt x="2687088" y="55957"/>
                    <a:pt x="2923964" y="21204"/>
                    <a:pt x="3159952" y="7203"/>
                  </a:cubicBezTo>
                  <a:cubicBezTo>
                    <a:pt x="3219076" y="3515"/>
                    <a:pt x="3277945" y="1389"/>
                    <a:pt x="3336813" y="49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37458507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itle 1">
            <a:extLst>
              <a:ext uri="{FF2B5EF4-FFF2-40B4-BE49-F238E27FC236}">
                <a16:creationId xmlns:a16="http://schemas.microsoft.com/office/drawing/2014/main" id="{F4BBA9D2-A946-A458-CDC3-382407239AFC}"/>
              </a:ext>
            </a:extLst>
          </p:cNvPr>
          <p:cNvSpPr>
            <a:spLocks noGrp="1"/>
          </p:cNvSpPr>
          <p:nvPr>
            <p:ph type="title"/>
          </p:nvPr>
        </p:nvSpPr>
        <p:spPr>
          <a:xfrm>
            <a:off x="838200" y="669925"/>
            <a:ext cx="4508946" cy="1325563"/>
          </a:xfrm>
        </p:spPr>
        <p:txBody>
          <a:bodyPr anchor="b">
            <a:normAutofit/>
          </a:bodyPr>
          <a:lstStyle/>
          <a:p>
            <a:pPr algn="r"/>
            <a:r>
              <a:rPr lang="en-US" b="0" i="0">
                <a:solidFill>
                  <a:schemeClr val="bg1"/>
                </a:solidFill>
                <a:effectLst/>
                <a:latin typeface="Söhne"/>
              </a:rPr>
              <a:t>folder structure</a:t>
            </a:r>
            <a:endParaRPr lang="en-IL">
              <a:solidFill>
                <a:schemeClr val="bg1"/>
              </a:solidFill>
            </a:endParaRPr>
          </a:p>
        </p:txBody>
      </p:sp>
      <p:cxnSp>
        <p:nvCxnSpPr>
          <p:cNvPr id="10" name="Straight Connector 9">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5C521763-DD62-5B65-FDC7-2F77E21F569B}"/>
              </a:ext>
            </a:extLst>
          </p:cNvPr>
          <p:cNvSpPr>
            <a:spLocks noGrp="1"/>
          </p:cNvSpPr>
          <p:nvPr>
            <p:ph idx="1"/>
          </p:nvPr>
        </p:nvSpPr>
        <p:spPr>
          <a:xfrm>
            <a:off x="1392667" y="2398957"/>
            <a:ext cx="9406666" cy="3526144"/>
          </a:xfrm>
        </p:spPr>
        <p:txBody>
          <a:bodyPr>
            <a:normAutofit/>
          </a:bodyPr>
          <a:lstStyle/>
          <a:p>
            <a:pPr>
              <a:buFont typeface="+mj-lt"/>
              <a:buAutoNum type="arabicPeriod"/>
            </a:pPr>
            <a:r>
              <a:rPr lang="en-US" sz="1700" b="1" i="0">
                <a:solidFill>
                  <a:schemeClr val="bg1"/>
                </a:solidFill>
                <a:effectLst/>
                <a:latin typeface="Söhne"/>
              </a:rPr>
              <a:t>.next/</a:t>
            </a:r>
            <a:r>
              <a:rPr lang="en-US" sz="1700" b="0" i="0">
                <a:solidFill>
                  <a:schemeClr val="bg1"/>
                </a:solidFill>
                <a:effectLst/>
                <a:latin typeface="Söhne"/>
              </a:rPr>
              <a:t>: This is a folder generated automatically when you run your Next.js application in development mode (npm run dev). It contains the compiled version of your project and should not be touched.</a:t>
            </a:r>
          </a:p>
          <a:p>
            <a:pPr>
              <a:buFont typeface="+mj-lt"/>
              <a:buAutoNum type="arabicPeriod"/>
            </a:pPr>
            <a:r>
              <a:rPr lang="en-US" sz="1700" b="1" i="0">
                <a:solidFill>
                  <a:schemeClr val="bg1"/>
                </a:solidFill>
                <a:effectLst/>
                <a:latin typeface="Söhne"/>
              </a:rPr>
              <a:t>node_modules/</a:t>
            </a:r>
            <a:r>
              <a:rPr lang="en-US" sz="1700" b="0" i="0">
                <a:solidFill>
                  <a:schemeClr val="bg1"/>
                </a:solidFill>
                <a:effectLst/>
                <a:latin typeface="Söhne"/>
              </a:rPr>
              <a:t>: This folder contains all the dependencies and libraries used in your project. They are installed via npm or yarn.</a:t>
            </a:r>
          </a:p>
          <a:p>
            <a:pPr>
              <a:buFont typeface="+mj-lt"/>
              <a:buAutoNum type="arabicPeriod"/>
            </a:pPr>
            <a:r>
              <a:rPr lang="en-US" sz="1700" b="1" i="0">
                <a:solidFill>
                  <a:schemeClr val="bg1"/>
                </a:solidFill>
                <a:effectLst/>
                <a:latin typeface="Söhne"/>
              </a:rPr>
              <a:t>pages/</a:t>
            </a:r>
            <a:r>
              <a:rPr lang="en-US" sz="1700" b="0" i="0">
                <a:solidFill>
                  <a:schemeClr val="bg1"/>
                </a:solidFill>
                <a:effectLst/>
                <a:latin typeface="Söhne"/>
              </a:rPr>
              <a:t>: This is one of the most important folders in a Next.js project. Every file in the pages directory becomes a route. For example, pages/index.js maps to your site's homepage (/). If you create a pages/about.js, it will be accessible at /about. The pages/api directory is used for creating API routes.</a:t>
            </a:r>
          </a:p>
          <a:p>
            <a:pPr marL="742950" lvl="1" indent="-285750">
              <a:buFont typeface="+mj-lt"/>
              <a:buAutoNum type="arabicPeriod"/>
            </a:pPr>
            <a:r>
              <a:rPr lang="en-US" sz="1700" b="1" i="0">
                <a:solidFill>
                  <a:schemeClr val="bg1"/>
                </a:solidFill>
                <a:effectLst/>
                <a:latin typeface="Söhne"/>
              </a:rPr>
              <a:t>_app.js</a:t>
            </a:r>
            <a:r>
              <a:rPr lang="en-US" sz="1700" b="0" i="0">
                <a:solidFill>
                  <a:schemeClr val="bg1"/>
                </a:solidFill>
                <a:effectLst/>
                <a:latin typeface="Söhne"/>
              </a:rPr>
              <a:t>: This file is used to initialize pages. You can apply page-level layouts, keep state between page transitions, add global CSS styles, etc. It's a sort of wrapper component for all your other pages.</a:t>
            </a:r>
          </a:p>
          <a:p>
            <a:pPr marL="742950" lvl="1" indent="-285750">
              <a:buFont typeface="+mj-lt"/>
              <a:buAutoNum type="arabicPeriod"/>
            </a:pPr>
            <a:r>
              <a:rPr lang="en-US" sz="1700" b="1" i="0">
                <a:solidFill>
                  <a:schemeClr val="bg1"/>
                </a:solidFill>
                <a:effectLst/>
                <a:latin typeface="Söhne"/>
              </a:rPr>
              <a:t>_document.js</a:t>
            </a:r>
            <a:r>
              <a:rPr lang="en-US" sz="1700" b="0" i="0">
                <a:solidFill>
                  <a:schemeClr val="bg1"/>
                </a:solidFill>
                <a:effectLst/>
                <a:latin typeface="Söhne"/>
              </a:rPr>
              <a:t>: This file is used to augment your application's &lt;html&gt; and &lt;body&gt; tags. This is commonly used to insert shared page headers, stylesheets, etc.</a:t>
            </a:r>
            <a:br>
              <a:rPr lang="en-US" sz="1700">
                <a:solidFill>
                  <a:schemeClr val="bg1"/>
                </a:solidFill>
              </a:rPr>
            </a:br>
            <a:endParaRPr lang="en-IL" sz="1700">
              <a:solidFill>
                <a:schemeClr val="bg1"/>
              </a:solidFill>
            </a:endParaRPr>
          </a:p>
        </p:txBody>
      </p:sp>
      <p:sp>
        <p:nvSpPr>
          <p:cNvPr id="12" name="Rectangle 11">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86120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87F4F1C-8D3D-4EC1-B72D-A0470A5A0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D1E3DD61-64DB-46AD-B249-E273CD86B05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296011"/>
            <a:ext cx="12192000" cy="3561989"/>
            <a:chOff x="0" y="3296011"/>
            <a:chExt cx="12192000" cy="3561989"/>
          </a:xfrm>
          <a:effectLst>
            <a:outerShdw blurRad="254000" dist="152400" dir="16200000" rotWithShape="0">
              <a:prstClr val="black">
                <a:alpha val="10000"/>
              </a:prstClr>
            </a:outerShdw>
          </a:effectLst>
        </p:grpSpPr>
        <p:grpSp>
          <p:nvGrpSpPr>
            <p:cNvPr id="11" name="Group 10">
              <a:extLst>
                <a:ext uri="{FF2B5EF4-FFF2-40B4-BE49-F238E27FC236}">
                  <a16:creationId xmlns:a16="http://schemas.microsoft.com/office/drawing/2014/main" id="{0D7053D3-590A-4E94-B092-C96EAF744C3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3681702"/>
              <a:ext cx="12192000" cy="3176298"/>
              <a:chOff x="0" y="3681702"/>
              <a:chExt cx="12192000" cy="3176298"/>
            </a:xfrm>
          </p:grpSpPr>
          <p:sp>
            <p:nvSpPr>
              <p:cNvPr id="15" name="Freeform: Shape 14">
                <a:extLst>
                  <a:ext uri="{FF2B5EF4-FFF2-40B4-BE49-F238E27FC236}">
                    <a16:creationId xmlns:a16="http://schemas.microsoft.com/office/drawing/2014/main" id="{2EB67199-6FF0-4DED-89D1-BAEA95F9F5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681702"/>
                <a:ext cx="12192000" cy="3176298"/>
              </a:xfrm>
              <a:custGeom>
                <a:avLst/>
                <a:gdLst>
                  <a:gd name="connsiteX0" fmla="*/ 12192000 w 12192000"/>
                  <a:gd name="connsiteY0" fmla="*/ 0 h 3176298"/>
                  <a:gd name="connsiteX1" fmla="*/ 12192000 w 12192000"/>
                  <a:gd name="connsiteY1" fmla="*/ 3176298 h 3176298"/>
                  <a:gd name="connsiteX2" fmla="*/ 0 w 12192000"/>
                  <a:gd name="connsiteY2" fmla="*/ 3176298 h 3176298"/>
                  <a:gd name="connsiteX3" fmla="*/ 0 w 12192000"/>
                  <a:gd name="connsiteY3" fmla="*/ 2264980 h 3176298"/>
                  <a:gd name="connsiteX4" fmla="*/ 544 w 12192000"/>
                  <a:gd name="connsiteY4" fmla="*/ 2264980 h 3176298"/>
                  <a:gd name="connsiteX5" fmla="*/ 544 w 12192000"/>
                  <a:gd name="connsiteY5" fmla="*/ 2392219 h 3176298"/>
                  <a:gd name="connsiteX6" fmla="*/ 61197 w 12192000"/>
                  <a:gd name="connsiteY6" fmla="*/ 2387448 h 3176298"/>
                  <a:gd name="connsiteX7" fmla="*/ 119613 w 12192000"/>
                  <a:gd name="connsiteY7" fmla="*/ 2369945 h 3176298"/>
                  <a:gd name="connsiteX8" fmla="*/ 172384 w 12192000"/>
                  <a:gd name="connsiteY8" fmla="*/ 2347084 h 3176298"/>
                  <a:gd name="connsiteX9" fmla="*/ 274873 w 12192000"/>
                  <a:gd name="connsiteY9" fmla="*/ 2336988 h 3176298"/>
                  <a:gd name="connsiteX10" fmla="*/ 307259 w 12192000"/>
                  <a:gd name="connsiteY10" fmla="*/ 2331461 h 3176298"/>
                  <a:gd name="connsiteX11" fmla="*/ 394511 w 12192000"/>
                  <a:gd name="connsiteY11" fmla="*/ 2308601 h 3176298"/>
                  <a:gd name="connsiteX12" fmla="*/ 494337 w 12192000"/>
                  <a:gd name="connsiteY12" fmla="*/ 2268213 h 3176298"/>
                  <a:gd name="connsiteX13" fmla="*/ 546917 w 12192000"/>
                  <a:gd name="connsiteY13" fmla="*/ 2283264 h 3176298"/>
                  <a:gd name="connsiteX14" fmla="*/ 730754 w 12192000"/>
                  <a:gd name="connsiteY14" fmla="*/ 2240780 h 3176298"/>
                  <a:gd name="connsiteX15" fmla="*/ 785432 w 12192000"/>
                  <a:gd name="connsiteY15" fmla="*/ 2218682 h 3176298"/>
                  <a:gd name="connsiteX16" fmla="*/ 801053 w 12192000"/>
                  <a:gd name="connsiteY16" fmla="*/ 2204013 h 3176298"/>
                  <a:gd name="connsiteX17" fmla="*/ 858205 w 12192000"/>
                  <a:gd name="connsiteY17" fmla="*/ 2169532 h 3176298"/>
                  <a:gd name="connsiteX18" fmla="*/ 949646 w 12192000"/>
                  <a:gd name="connsiteY18" fmla="*/ 2157340 h 3176298"/>
                  <a:gd name="connsiteX19" fmla="*/ 960887 w 12192000"/>
                  <a:gd name="connsiteY19" fmla="*/ 2150099 h 3176298"/>
                  <a:gd name="connsiteX20" fmla="*/ 977653 w 12192000"/>
                  <a:gd name="connsiteY20" fmla="*/ 2138480 h 3176298"/>
                  <a:gd name="connsiteX21" fmla="*/ 1071762 w 12192000"/>
                  <a:gd name="connsiteY21" fmla="*/ 2117905 h 3176298"/>
                  <a:gd name="connsiteX22" fmla="*/ 1092527 w 12192000"/>
                  <a:gd name="connsiteY22" fmla="*/ 2111428 h 3176298"/>
                  <a:gd name="connsiteX23" fmla="*/ 1109865 w 12192000"/>
                  <a:gd name="connsiteY23" fmla="*/ 2100568 h 3176298"/>
                  <a:gd name="connsiteX24" fmla="*/ 1162823 w 12192000"/>
                  <a:gd name="connsiteY24" fmla="*/ 2075613 h 3176298"/>
                  <a:gd name="connsiteX25" fmla="*/ 1206641 w 12192000"/>
                  <a:gd name="connsiteY25" fmla="*/ 2074851 h 3176298"/>
                  <a:gd name="connsiteX26" fmla="*/ 1267411 w 12192000"/>
                  <a:gd name="connsiteY26" fmla="*/ 2060753 h 3176298"/>
                  <a:gd name="connsiteX27" fmla="*/ 1380762 w 12192000"/>
                  <a:gd name="connsiteY27" fmla="*/ 2046847 h 3176298"/>
                  <a:gd name="connsiteX28" fmla="*/ 1404006 w 12192000"/>
                  <a:gd name="connsiteY28" fmla="*/ 2038844 h 3176298"/>
                  <a:gd name="connsiteX29" fmla="*/ 1544598 w 12192000"/>
                  <a:gd name="connsiteY29" fmla="*/ 2000932 h 3176298"/>
                  <a:gd name="connsiteX30" fmla="*/ 1657188 w 12192000"/>
                  <a:gd name="connsiteY30" fmla="*/ 2001697 h 3176298"/>
                  <a:gd name="connsiteX31" fmla="*/ 1665950 w 12192000"/>
                  <a:gd name="connsiteY31" fmla="*/ 2003411 h 3176298"/>
                  <a:gd name="connsiteX32" fmla="*/ 1709006 w 12192000"/>
                  <a:gd name="connsiteY32" fmla="*/ 2015983 h 3176298"/>
                  <a:gd name="connsiteX33" fmla="*/ 1775684 w 12192000"/>
                  <a:gd name="connsiteY33" fmla="*/ 2012555 h 3176298"/>
                  <a:gd name="connsiteX34" fmla="*/ 1821596 w 12192000"/>
                  <a:gd name="connsiteY34" fmla="*/ 1995218 h 3176298"/>
                  <a:gd name="connsiteX35" fmla="*/ 1878748 w 12192000"/>
                  <a:gd name="connsiteY35" fmla="*/ 1994457 h 3176298"/>
                  <a:gd name="connsiteX36" fmla="*/ 1944092 w 12192000"/>
                  <a:gd name="connsiteY36" fmla="*/ 2005315 h 3176298"/>
                  <a:gd name="connsiteX37" fmla="*/ 1973429 w 12192000"/>
                  <a:gd name="connsiteY37" fmla="*/ 2007601 h 3176298"/>
                  <a:gd name="connsiteX38" fmla="*/ 2054013 w 12192000"/>
                  <a:gd name="connsiteY38" fmla="*/ 2030082 h 3176298"/>
                  <a:gd name="connsiteX39" fmla="*/ 2102021 w 12192000"/>
                  <a:gd name="connsiteY39" fmla="*/ 2024557 h 3176298"/>
                  <a:gd name="connsiteX40" fmla="*/ 2149267 w 12192000"/>
                  <a:gd name="connsiteY40" fmla="*/ 2009697 h 3176298"/>
                  <a:gd name="connsiteX41" fmla="*/ 2179556 w 12192000"/>
                  <a:gd name="connsiteY41" fmla="*/ 1995409 h 3176298"/>
                  <a:gd name="connsiteX42" fmla="*/ 2240710 w 12192000"/>
                  <a:gd name="connsiteY42" fmla="*/ 1985312 h 3176298"/>
                  <a:gd name="connsiteX43" fmla="*/ 2251948 w 12192000"/>
                  <a:gd name="connsiteY43" fmla="*/ 1986836 h 3176298"/>
                  <a:gd name="connsiteX44" fmla="*/ 2434456 w 12192000"/>
                  <a:gd name="connsiteY44" fmla="*/ 1999410 h 3176298"/>
                  <a:gd name="connsiteX45" fmla="*/ 2506847 w 12192000"/>
                  <a:gd name="connsiteY45" fmla="*/ 2019603 h 3176298"/>
                  <a:gd name="connsiteX46" fmla="*/ 2522279 w 12192000"/>
                  <a:gd name="connsiteY46" fmla="*/ 2022080 h 3176298"/>
                  <a:gd name="connsiteX47" fmla="*/ 2676398 w 12192000"/>
                  <a:gd name="connsiteY47" fmla="*/ 2044751 h 3176298"/>
                  <a:gd name="connsiteX48" fmla="*/ 2693543 w 12192000"/>
                  <a:gd name="connsiteY48" fmla="*/ 2045703 h 3176298"/>
                  <a:gd name="connsiteX49" fmla="*/ 2741360 w 12192000"/>
                  <a:gd name="connsiteY49" fmla="*/ 2041701 h 3176298"/>
                  <a:gd name="connsiteX50" fmla="*/ 2854140 w 12192000"/>
                  <a:gd name="connsiteY50" fmla="*/ 2082851 h 3176298"/>
                  <a:gd name="connsiteX51" fmla="*/ 2967110 w 12192000"/>
                  <a:gd name="connsiteY51" fmla="*/ 2096949 h 3176298"/>
                  <a:gd name="connsiteX52" fmla="*/ 3029216 w 12192000"/>
                  <a:gd name="connsiteY52" fmla="*/ 2096757 h 3176298"/>
                  <a:gd name="connsiteX53" fmla="*/ 3073604 w 12192000"/>
                  <a:gd name="connsiteY53" fmla="*/ 2106856 h 3176298"/>
                  <a:gd name="connsiteX54" fmla="*/ 3182763 w 12192000"/>
                  <a:gd name="connsiteY54" fmla="*/ 2137527 h 3176298"/>
                  <a:gd name="connsiteX55" fmla="*/ 3234202 w 12192000"/>
                  <a:gd name="connsiteY55" fmla="*/ 2142289 h 3176298"/>
                  <a:gd name="connsiteX56" fmla="*/ 3288877 w 12192000"/>
                  <a:gd name="connsiteY56" fmla="*/ 2152578 h 3176298"/>
                  <a:gd name="connsiteX57" fmla="*/ 3424135 w 12192000"/>
                  <a:gd name="connsiteY57" fmla="*/ 2198680 h 3176298"/>
                  <a:gd name="connsiteX58" fmla="*/ 3534629 w 12192000"/>
                  <a:gd name="connsiteY58" fmla="*/ 2196013 h 3176298"/>
                  <a:gd name="connsiteX59" fmla="*/ 3605116 w 12192000"/>
                  <a:gd name="connsiteY59" fmla="*/ 2196583 h 3176298"/>
                  <a:gd name="connsiteX60" fmla="*/ 3689131 w 12192000"/>
                  <a:gd name="connsiteY60" fmla="*/ 2211824 h 3176298"/>
                  <a:gd name="connsiteX61" fmla="*/ 3757902 w 12192000"/>
                  <a:gd name="connsiteY61" fmla="*/ 2234114 h 3176298"/>
                  <a:gd name="connsiteX62" fmla="*/ 3852966 w 12192000"/>
                  <a:gd name="connsiteY62" fmla="*/ 2251831 h 3176298"/>
                  <a:gd name="connsiteX63" fmla="*/ 3947648 w 12192000"/>
                  <a:gd name="connsiteY63" fmla="*/ 2285932 h 3176298"/>
                  <a:gd name="connsiteX64" fmla="*/ 4013753 w 12192000"/>
                  <a:gd name="connsiteY64" fmla="*/ 2312031 h 3176298"/>
                  <a:gd name="connsiteX65" fmla="*/ 4105766 w 12192000"/>
                  <a:gd name="connsiteY65" fmla="*/ 2335082 h 3176298"/>
                  <a:gd name="connsiteX66" fmla="*/ 4246551 w 12192000"/>
                  <a:gd name="connsiteY66" fmla="*/ 2351274 h 3176298"/>
                  <a:gd name="connsiteX67" fmla="*/ 4311323 w 12192000"/>
                  <a:gd name="connsiteY67" fmla="*/ 2352991 h 3176298"/>
                  <a:gd name="connsiteX68" fmla="*/ 4413817 w 12192000"/>
                  <a:gd name="connsiteY68" fmla="*/ 2390899 h 3176298"/>
                  <a:gd name="connsiteX69" fmla="*/ 4457632 w 12192000"/>
                  <a:gd name="connsiteY69" fmla="*/ 2409188 h 3176298"/>
                  <a:gd name="connsiteX70" fmla="*/ 4497068 w 12192000"/>
                  <a:gd name="connsiteY70" fmla="*/ 2393947 h 3176298"/>
                  <a:gd name="connsiteX71" fmla="*/ 4522596 w 12192000"/>
                  <a:gd name="connsiteY71" fmla="*/ 2376421 h 3176298"/>
                  <a:gd name="connsiteX72" fmla="*/ 4603368 w 12192000"/>
                  <a:gd name="connsiteY72" fmla="*/ 2391282 h 3176298"/>
                  <a:gd name="connsiteX73" fmla="*/ 4689098 w 12192000"/>
                  <a:gd name="connsiteY73" fmla="*/ 2406903 h 3176298"/>
                  <a:gd name="connsiteX74" fmla="*/ 4719697 w 12192000"/>
                  <a:gd name="connsiteY74" fmla="*/ 2413428 h 3176298"/>
                  <a:gd name="connsiteX75" fmla="*/ 4726469 w 12192000"/>
                  <a:gd name="connsiteY75" fmla="*/ 2414298 h 3176298"/>
                  <a:gd name="connsiteX76" fmla="*/ 4785776 w 12192000"/>
                  <a:gd name="connsiteY76" fmla="*/ 2414298 h 3176298"/>
                  <a:gd name="connsiteX77" fmla="*/ 4788661 w 12192000"/>
                  <a:gd name="connsiteY77" fmla="*/ 2414047 h 3176298"/>
                  <a:gd name="connsiteX78" fmla="*/ 4827024 w 12192000"/>
                  <a:gd name="connsiteY78" fmla="*/ 2408999 h 3176298"/>
                  <a:gd name="connsiteX79" fmla="*/ 4887415 w 12192000"/>
                  <a:gd name="connsiteY79" fmla="*/ 2405570 h 3176298"/>
                  <a:gd name="connsiteX80" fmla="*/ 4936184 w 12192000"/>
                  <a:gd name="connsiteY80" fmla="*/ 2395853 h 3176298"/>
                  <a:gd name="connsiteX81" fmla="*/ 4953328 w 12192000"/>
                  <a:gd name="connsiteY81" fmla="*/ 2390138 h 3176298"/>
                  <a:gd name="connsiteX82" fmla="*/ 5089162 w 12192000"/>
                  <a:gd name="connsiteY82" fmla="*/ 2345560 h 3176298"/>
                  <a:gd name="connsiteX83" fmla="*/ 5234326 w 12192000"/>
                  <a:gd name="connsiteY83" fmla="*/ 2309935 h 3176298"/>
                  <a:gd name="connsiteX84" fmla="*/ 5328438 w 12192000"/>
                  <a:gd name="connsiteY84" fmla="*/ 2332416 h 3176298"/>
                  <a:gd name="connsiteX85" fmla="*/ 5363491 w 12192000"/>
                  <a:gd name="connsiteY85" fmla="*/ 2332034 h 3176298"/>
                  <a:gd name="connsiteX86" fmla="*/ 5524660 w 12192000"/>
                  <a:gd name="connsiteY86" fmla="*/ 2337178 h 3176298"/>
                  <a:gd name="connsiteX87" fmla="*/ 5553045 w 12192000"/>
                  <a:gd name="connsiteY87" fmla="*/ 2342701 h 3176298"/>
                  <a:gd name="connsiteX88" fmla="*/ 5706401 w 12192000"/>
                  <a:gd name="connsiteY88" fmla="*/ 2320032 h 3176298"/>
                  <a:gd name="connsiteX89" fmla="*/ 5762029 w 12192000"/>
                  <a:gd name="connsiteY89" fmla="*/ 2316221 h 3176298"/>
                  <a:gd name="connsiteX90" fmla="*/ 5813276 w 12192000"/>
                  <a:gd name="connsiteY90" fmla="*/ 2309935 h 3176298"/>
                  <a:gd name="connsiteX91" fmla="*/ 5884906 w 12192000"/>
                  <a:gd name="connsiteY91" fmla="*/ 2308411 h 3176298"/>
                  <a:gd name="connsiteX92" fmla="*/ 5959204 w 12192000"/>
                  <a:gd name="connsiteY92" fmla="*/ 2311269 h 3176298"/>
                  <a:gd name="connsiteX93" fmla="*/ 6042072 w 12192000"/>
                  <a:gd name="connsiteY93" fmla="*/ 2310697 h 3176298"/>
                  <a:gd name="connsiteX94" fmla="*/ 6074842 w 12192000"/>
                  <a:gd name="connsiteY94" fmla="*/ 2305745 h 3176298"/>
                  <a:gd name="connsiteX95" fmla="*/ 6163425 w 12192000"/>
                  <a:gd name="connsiteY95" fmla="*/ 2309172 h 3176298"/>
                  <a:gd name="connsiteX96" fmla="*/ 6209909 w 12192000"/>
                  <a:gd name="connsiteY96" fmla="*/ 2303459 h 3176298"/>
                  <a:gd name="connsiteX97" fmla="*/ 6286493 w 12192000"/>
                  <a:gd name="connsiteY97" fmla="*/ 2302315 h 3176298"/>
                  <a:gd name="connsiteX98" fmla="*/ 6311449 w 12192000"/>
                  <a:gd name="connsiteY98" fmla="*/ 2300980 h 3176298"/>
                  <a:gd name="connsiteX99" fmla="*/ 6333739 w 12192000"/>
                  <a:gd name="connsiteY99" fmla="*/ 2300218 h 3176298"/>
                  <a:gd name="connsiteX100" fmla="*/ 6410131 w 12192000"/>
                  <a:gd name="connsiteY100" fmla="*/ 2315841 h 3176298"/>
                  <a:gd name="connsiteX101" fmla="*/ 6477951 w 12192000"/>
                  <a:gd name="connsiteY101" fmla="*/ 2316793 h 3176298"/>
                  <a:gd name="connsiteX102" fmla="*/ 6596828 w 12192000"/>
                  <a:gd name="connsiteY102" fmla="*/ 2329368 h 3176298"/>
                  <a:gd name="connsiteX103" fmla="*/ 6623118 w 12192000"/>
                  <a:gd name="connsiteY103" fmla="*/ 2324985 h 3176298"/>
                  <a:gd name="connsiteX104" fmla="*/ 6705417 w 12192000"/>
                  <a:gd name="connsiteY104" fmla="*/ 2323272 h 3176298"/>
                  <a:gd name="connsiteX105" fmla="*/ 6752283 w 12192000"/>
                  <a:gd name="connsiteY105" fmla="*/ 2321937 h 3176298"/>
                  <a:gd name="connsiteX106" fmla="*/ 6810195 w 12192000"/>
                  <a:gd name="connsiteY106" fmla="*/ 2331082 h 3176298"/>
                  <a:gd name="connsiteX107" fmla="*/ 6910782 w 12192000"/>
                  <a:gd name="connsiteY107" fmla="*/ 2350512 h 3176298"/>
                  <a:gd name="connsiteX108" fmla="*/ 6937263 w 12192000"/>
                  <a:gd name="connsiteY108" fmla="*/ 2353561 h 3176298"/>
                  <a:gd name="connsiteX109" fmla="*/ 6985653 w 12192000"/>
                  <a:gd name="connsiteY109" fmla="*/ 2362897 h 3176298"/>
                  <a:gd name="connsiteX110" fmla="*/ 6994415 w 12192000"/>
                  <a:gd name="connsiteY110" fmla="*/ 2364611 h 3176298"/>
                  <a:gd name="connsiteX111" fmla="*/ 7068141 w 12192000"/>
                  <a:gd name="connsiteY111" fmla="*/ 2388234 h 3176298"/>
                  <a:gd name="connsiteX112" fmla="*/ 7106432 w 12192000"/>
                  <a:gd name="connsiteY112" fmla="*/ 2390138 h 3176298"/>
                  <a:gd name="connsiteX113" fmla="*/ 7216547 w 12192000"/>
                  <a:gd name="connsiteY113" fmla="*/ 2390330 h 3176298"/>
                  <a:gd name="connsiteX114" fmla="*/ 7263220 w 12192000"/>
                  <a:gd name="connsiteY114" fmla="*/ 2386709 h 3176298"/>
                  <a:gd name="connsiteX115" fmla="*/ 7375428 w 12192000"/>
                  <a:gd name="connsiteY115" fmla="*/ 2372803 h 3176298"/>
                  <a:gd name="connsiteX116" fmla="*/ 7445916 w 12192000"/>
                  <a:gd name="connsiteY116" fmla="*/ 2365945 h 3176298"/>
                  <a:gd name="connsiteX117" fmla="*/ 7526880 w 12192000"/>
                  <a:gd name="connsiteY117" fmla="*/ 2355084 h 3176298"/>
                  <a:gd name="connsiteX118" fmla="*/ 7619655 w 12192000"/>
                  <a:gd name="connsiteY118" fmla="*/ 2348226 h 3176298"/>
                  <a:gd name="connsiteX119" fmla="*/ 7788636 w 12192000"/>
                  <a:gd name="connsiteY119" fmla="*/ 2327461 h 3176298"/>
                  <a:gd name="connsiteX120" fmla="*/ 7952280 w 12192000"/>
                  <a:gd name="connsiteY120" fmla="*/ 2305935 h 3176298"/>
                  <a:gd name="connsiteX121" fmla="*/ 8019339 w 12192000"/>
                  <a:gd name="connsiteY121" fmla="*/ 2286884 h 3176298"/>
                  <a:gd name="connsiteX122" fmla="*/ 8137835 w 12192000"/>
                  <a:gd name="connsiteY122" fmla="*/ 2259832 h 3176298"/>
                  <a:gd name="connsiteX123" fmla="*/ 8189651 w 12192000"/>
                  <a:gd name="connsiteY123" fmla="*/ 2243639 h 3176298"/>
                  <a:gd name="connsiteX124" fmla="*/ 8313671 w 12192000"/>
                  <a:gd name="connsiteY124" fmla="*/ 2209920 h 3176298"/>
                  <a:gd name="connsiteX125" fmla="*/ 8459979 w 12192000"/>
                  <a:gd name="connsiteY125" fmla="*/ 2158864 h 3176298"/>
                  <a:gd name="connsiteX126" fmla="*/ 8516369 w 12192000"/>
                  <a:gd name="connsiteY126" fmla="*/ 2144003 h 3176298"/>
                  <a:gd name="connsiteX127" fmla="*/ 8657726 w 12192000"/>
                  <a:gd name="connsiteY127" fmla="*/ 2106284 h 3176298"/>
                  <a:gd name="connsiteX128" fmla="*/ 8711448 w 12192000"/>
                  <a:gd name="connsiteY128" fmla="*/ 2098664 h 3176298"/>
                  <a:gd name="connsiteX129" fmla="*/ 8772219 w 12192000"/>
                  <a:gd name="connsiteY129" fmla="*/ 2082280 h 3176298"/>
                  <a:gd name="connsiteX130" fmla="*/ 8845565 w 12192000"/>
                  <a:gd name="connsiteY130" fmla="*/ 2053705 h 3176298"/>
                  <a:gd name="connsiteX131" fmla="*/ 8967871 w 12192000"/>
                  <a:gd name="connsiteY131" fmla="*/ 2011221 h 3176298"/>
                  <a:gd name="connsiteX132" fmla="*/ 9015878 w 12192000"/>
                  <a:gd name="connsiteY132" fmla="*/ 2001124 h 3176298"/>
                  <a:gd name="connsiteX133" fmla="*/ 9234579 w 12192000"/>
                  <a:gd name="connsiteY133" fmla="*/ 1935209 h 3176298"/>
                  <a:gd name="connsiteX134" fmla="*/ 9346597 w 12192000"/>
                  <a:gd name="connsiteY134" fmla="*/ 1896917 h 3176298"/>
                  <a:gd name="connsiteX135" fmla="*/ 9416321 w 12192000"/>
                  <a:gd name="connsiteY135" fmla="*/ 1880724 h 3176298"/>
                  <a:gd name="connsiteX136" fmla="*/ 9477283 w 12192000"/>
                  <a:gd name="connsiteY136" fmla="*/ 1856149 h 3176298"/>
                  <a:gd name="connsiteX137" fmla="*/ 9666265 w 12192000"/>
                  <a:gd name="connsiteY137" fmla="*/ 1787186 h 3176298"/>
                  <a:gd name="connsiteX138" fmla="*/ 9754088 w 12192000"/>
                  <a:gd name="connsiteY138" fmla="*/ 1741464 h 3176298"/>
                  <a:gd name="connsiteX139" fmla="*/ 9899446 w 12192000"/>
                  <a:gd name="connsiteY139" fmla="*/ 1656880 h 3176298"/>
                  <a:gd name="connsiteX140" fmla="*/ 9993175 w 12192000"/>
                  <a:gd name="connsiteY140" fmla="*/ 1576487 h 3176298"/>
                  <a:gd name="connsiteX141" fmla="*/ 10044230 w 12192000"/>
                  <a:gd name="connsiteY141" fmla="*/ 1540480 h 3176298"/>
                  <a:gd name="connsiteX142" fmla="*/ 10131863 w 12192000"/>
                  <a:gd name="connsiteY142" fmla="*/ 1485613 h 3176298"/>
                  <a:gd name="connsiteX143" fmla="*/ 10242357 w 12192000"/>
                  <a:gd name="connsiteY143" fmla="*/ 1410555 h 3176298"/>
                  <a:gd name="connsiteX144" fmla="*/ 10363709 w 12192000"/>
                  <a:gd name="connsiteY144" fmla="*/ 1359499 h 3176298"/>
                  <a:gd name="connsiteX145" fmla="*/ 10428291 w 12192000"/>
                  <a:gd name="connsiteY145" fmla="*/ 1314920 h 3176298"/>
                  <a:gd name="connsiteX146" fmla="*/ 10490969 w 12192000"/>
                  <a:gd name="connsiteY146" fmla="*/ 1267104 h 3176298"/>
                  <a:gd name="connsiteX147" fmla="*/ 10523354 w 12192000"/>
                  <a:gd name="connsiteY147" fmla="*/ 1238337 h 3176298"/>
                  <a:gd name="connsiteX148" fmla="*/ 10590031 w 12192000"/>
                  <a:gd name="connsiteY148" fmla="*/ 1191664 h 3176298"/>
                  <a:gd name="connsiteX149" fmla="*/ 10656519 w 12192000"/>
                  <a:gd name="connsiteY149" fmla="*/ 1156038 h 3176298"/>
                  <a:gd name="connsiteX150" fmla="*/ 10703573 w 12192000"/>
                  <a:gd name="connsiteY150" fmla="*/ 1120603 h 3176298"/>
                  <a:gd name="connsiteX151" fmla="*/ 10764534 w 12192000"/>
                  <a:gd name="connsiteY151" fmla="*/ 1067643 h 3176298"/>
                  <a:gd name="connsiteX152" fmla="*/ 10850453 w 12192000"/>
                  <a:gd name="connsiteY152" fmla="*/ 1014301 h 3176298"/>
                  <a:gd name="connsiteX153" fmla="*/ 10929704 w 12192000"/>
                  <a:gd name="connsiteY153" fmla="*/ 980201 h 3176298"/>
                  <a:gd name="connsiteX154" fmla="*/ 10967423 w 12192000"/>
                  <a:gd name="connsiteY154" fmla="*/ 930289 h 3176298"/>
                  <a:gd name="connsiteX155" fmla="*/ 11058869 w 12192000"/>
                  <a:gd name="connsiteY155" fmla="*/ 838084 h 3176298"/>
                  <a:gd name="connsiteX156" fmla="*/ 11172600 w 12192000"/>
                  <a:gd name="connsiteY156" fmla="*/ 762834 h 3176298"/>
                  <a:gd name="connsiteX157" fmla="*/ 11275283 w 12192000"/>
                  <a:gd name="connsiteY157" fmla="*/ 673676 h 3176298"/>
                  <a:gd name="connsiteX158" fmla="*/ 11320623 w 12192000"/>
                  <a:gd name="connsiteY158" fmla="*/ 639195 h 3176298"/>
                  <a:gd name="connsiteX159" fmla="*/ 11374346 w 12192000"/>
                  <a:gd name="connsiteY159" fmla="*/ 601664 h 3176298"/>
                  <a:gd name="connsiteX160" fmla="*/ 11448453 w 12192000"/>
                  <a:gd name="connsiteY160" fmla="*/ 567755 h 3176298"/>
                  <a:gd name="connsiteX161" fmla="*/ 11532275 w 12192000"/>
                  <a:gd name="connsiteY161" fmla="*/ 522605 h 3176298"/>
                  <a:gd name="connsiteX162" fmla="*/ 11562947 w 12192000"/>
                  <a:gd name="connsiteY162" fmla="*/ 486598 h 3176298"/>
                  <a:gd name="connsiteX163" fmla="*/ 11672489 w 12192000"/>
                  <a:gd name="connsiteY163" fmla="*/ 335337 h 3176298"/>
                  <a:gd name="connsiteX164" fmla="*/ 11821656 w 12192000"/>
                  <a:gd name="connsiteY164" fmla="*/ 207889 h 3176298"/>
                  <a:gd name="connsiteX165" fmla="*/ 11986443 w 12192000"/>
                  <a:gd name="connsiteY165" fmla="*/ 104824 h 3176298"/>
                  <a:gd name="connsiteX166" fmla="*/ 12026448 w 12192000"/>
                  <a:gd name="connsiteY166" fmla="*/ 88821 h 3176298"/>
                  <a:gd name="connsiteX167" fmla="*/ 12160947 w 12192000"/>
                  <a:gd name="connsiteY167" fmla="*/ 28621 h 3176298"/>
                  <a:gd name="connsiteX168" fmla="*/ 12192000 w 12192000"/>
                  <a:gd name="connsiteY168" fmla="*/ 0 h 3176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Lst>
                <a:rect l="l" t="t" r="r" b="b"/>
                <a:pathLst>
                  <a:path w="12192000" h="3176298">
                    <a:moveTo>
                      <a:pt x="12192000" y="0"/>
                    </a:moveTo>
                    <a:lnTo>
                      <a:pt x="12192000" y="3176298"/>
                    </a:lnTo>
                    <a:lnTo>
                      <a:pt x="0" y="3176298"/>
                    </a:lnTo>
                    <a:lnTo>
                      <a:pt x="0" y="2264980"/>
                    </a:lnTo>
                    <a:lnTo>
                      <a:pt x="544" y="2264980"/>
                    </a:lnTo>
                    <a:lnTo>
                      <a:pt x="544" y="2392219"/>
                    </a:lnTo>
                    <a:lnTo>
                      <a:pt x="61197" y="2387448"/>
                    </a:lnTo>
                    <a:cubicBezTo>
                      <a:pt x="80794" y="2382137"/>
                      <a:pt x="99990" y="2374707"/>
                      <a:pt x="119613" y="2369945"/>
                    </a:cubicBezTo>
                    <a:cubicBezTo>
                      <a:pt x="137898" y="2365563"/>
                      <a:pt x="155046" y="2355466"/>
                      <a:pt x="172384" y="2347084"/>
                    </a:cubicBezTo>
                    <a:cubicBezTo>
                      <a:pt x="205529" y="2331082"/>
                      <a:pt x="240965" y="2341178"/>
                      <a:pt x="274873" y="2336988"/>
                    </a:cubicBezTo>
                    <a:cubicBezTo>
                      <a:pt x="285732" y="2335653"/>
                      <a:pt x="296590" y="2334130"/>
                      <a:pt x="307259" y="2331461"/>
                    </a:cubicBezTo>
                    <a:cubicBezTo>
                      <a:pt x="336408" y="2324413"/>
                      <a:pt x="366127" y="2318317"/>
                      <a:pt x="394511" y="2308601"/>
                    </a:cubicBezTo>
                    <a:cubicBezTo>
                      <a:pt x="426709" y="2297743"/>
                      <a:pt x="457572" y="2283264"/>
                      <a:pt x="494337" y="2268213"/>
                    </a:cubicBezTo>
                    <a:cubicBezTo>
                      <a:pt x="507102" y="2272024"/>
                      <a:pt x="526724" y="2282312"/>
                      <a:pt x="546917" y="2283264"/>
                    </a:cubicBezTo>
                    <a:cubicBezTo>
                      <a:pt x="611880" y="2286503"/>
                      <a:pt x="672650" y="2268786"/>
                      <a:pt x="730754" y="2240780"/>
                    </a:cubicBezTo>
                    <a:cubicBezTo>
                      <a:pt x="748471" y="2232399"/>
                      <a:pt x="767524" y="2226874"/>
                      <a:pt x="785432" y="2218682"/>
                    </a:cubicBezTo>
                    <a:cubicBezTo>
                      <a:pt x="791717" y="2215826"/>
                      <a:pt x="799909" y="2209730"/>
                      <a:pt x="801053" y="2204013"/>
                    </a:cubicBezTo>
                    <a:cubicBezTo>
                      <a:pt x="807719" y="2170866"/>
                      <a:pt x="832486" y="2171436"/>
                      <a:pt x="858205" y="2169532"/>
                    </a:cubicBezTo>
                    <a:cubicBezTo>
                      <a:pt x="888877" y="2167247"/>
                      <a:pt x="919165" y="2161912"/>
                      <a:pt x="949646" y="2157340"/>
                    </a:cubicBezTo>
                    <a:cubicBezTo>
                      <a:pt x="953648" y="2156768"/>
                      <a:pt x="957266" y="2152768"/>
                      <a:pt x="960887" y="2150099"/>
                    </a:cubicBezTo>
                    <a:cubicBezTo>
                      <a:pt x="966411" y="2146099"/>
                      <a:pt x="971554" y="2140003"/>
                      <a:pt x="977653" y="2138480"/>
                    </a:cubicBezTo>
                    <a:cubicBezTo>
                      <a:pt x="1008894" y="2131049"/>
                      <a:pt x="1040327" y="2124763"/>
                      <a:pt x="1071762" y="2117905"/>
                    </a:cubicBezTo>
                    <a:cubicBezTo>
                      <a:pt x="1078810" y="2116380"/>
                      <a:pt x="1086048" y="2114476"/>
                      <a:pt x="1092527" y="2111428"/>
                    </a:cubicBezTo>
                    <a:cubicBezTo>
                      <a:pt x="1098623" y="2108570"/>
                      <a:pt x="1103767" y="2103616"/>
                      <a:pt x="1109865" y="2100568"/>
                    </a:cubicBezTo>
                    <a:cubicBezTo>
                      <a:pt x="1126437" y="2092378"/>
                      <a:pt x="1143394" y="2084757"/>
                      <a:pt x="1162823" y="2075613"/>
                    </a:cubicBezTo>
                    <a:cubicBezTo>
                      <a:pt x="1173681" y="2092757"/>
                      <a:pt x="1188354" y="2083041"/>
                      <a:pt x="1206641" y="2074851"/>
                    </a:cubicBezTo>
                    <a:cubicBezTo>
                      <a:pt x="1225310" y="2066468"/>
                      <a:pt x="1246837" y="2063801"/>
                      <a:pt x="1267411" y="2060753"/>
                    </a:cubicBezTo>
                    <a:cubicBezTo>
                      <a:pt x="1305132" y="2055228"/>
                      <a:pt x="1343044" y="2051799"/>
                      <a:pt x="1380762" y="2046847"/>
                    </a:cubicBezTo>
                    <a:cubicBezTo>
                      <a:pt x="1388765" y="2045703"/>
                      <a:pt x="1397909" y="2043608"/>
                      <a:pt x="1404006" y="2038844"/>
                    </a:cubicBezTo>
                    <a:cubicBezTo>
                      <a:pt x="1445725" y="2006839"/>
                      <a:pt x="1496403" y="1997887"/>
                      <a:pt x="1544598" y="2000932"/>
                    </a:cubicBezTo>
                    <a:cubicBezTo>
                      <a:pt x="1582510" y="2003220"/>
                      <a:pt x="1619658" y="2004935"/>
                      <a:pt x="1657188" y="2001697"/>
                    </a:cubicBezTo>
                    <a:cubicBezTo>
                      <a:pt x="1660046" y="2001505"/>
                      <a:pt x="1663856" y="2001887"/>
                      <a:pt x="1665950" y="2003411"/>
                    </a:cubicBezTo>
                    <a:cubicBezTo>
                      <a:pt x="1678904" y="2013507"/>
                      <a:pt x="1692431" y="2014269"/>
                      <a:pt x="1709006" y="2015983"/>
                    </a:cubicBezTo>
                    <a:cubicBezTo>
                      <a:pt x="1732439" y="2018461"/>
                      <a:pt x="1753965" y="2016745"/>
                      <a:pt x="1775684" y="2012555"/>
                    </a:cubicBezTo>
                    <a:cubicBezTo>
                      <a:pt x="1791496" y="2009507"/>
                      <a:pt x="1807497" y="2003220"/>
                      <a:pt x="1821596" y="1995218"/>
                    </a:cubicBezTo>
                    <a:cubicBezTo>
                      <a:pt x="1841216" y="1983978"/>
                      <a:pt x="1860079" y="1979597"/>
                      <a:pt x="1878748" y="1994457"/>
                    </a:cubicBezTo>
                    <a:cubicBezTo>
                      <a:pt x="1898940" y="2010269"/>
                      <a:pt x="1921800" y="2004745"/>
                      <a:pt x="1944092" y="2005315"/>
                    </a:cubicBezTo>
                    <a:cubicBezTo>
                      <a:pt x="1953806" y="2005507"/>
                      <a:pt x="1964094" y="2005124"/>
                      <a:pt x="1973429" y="2007601"/>
                    </a:cubicBezTo>
                    <a:cubicBezTo>
                      <a:pt x="2000479" y="2014651"/>
                      <a:pt x="2026581" y="2025320"/>
                      <a:pt x="2054013" y="2030082"/>
                    </a:cubicBezTo>
                    <a:cubicBezTo>
                      <a:pt x="2069254" y="2032747"/>
                      <a:pt x="2086208" y="2027986"/>
                      <a:pt x="2102021" y="2024557"/>
                    </a:cubicBezTo>
                    <a:cubicBezTo>
                      <a:pt x="2118023" y="2020937"/>
                      <a:pt x="2133834" y="2015413"/>
                      <a:pt x="2149267" y="2009697"/>
                    </a:cubicBezTo>
                    <a:cubicBezTo>
                      <a:pt x="2159743" y="2005887"/>
                      <a:pt x="2171173" y="2002267"/>
                      <a:pt x="2179556" y="1995409"/>
                    </a:cubicBezTo>
                    <a:cubicBezTo>
                      <a:pt x="2198608" y="1979788"/>
                      <a:pt x="2218229" y="1977120"/>
                      <a:pt x="2240710" y="1985312"/>
                    </a:cubicBezTo>
                    <a:cubicBezTo>
                      <a:pt x="2244137" y="1986647"/>
                      <a:pt x="2248138" y="1986647"/>
                      <a:pt x="2251948" y="1986836"/>
                    </a:cubicBezTo>
                    <a:cubicBezTo>
                      <a:pt x="2312915" y="1990836"/>
                      <a:pt x="2373874" y="1993314"/>
                      <a:pt x="2434456" y="1999410"/>
                    </a:cubicBezTo>
                    <a:cubicBezTo>
                      <a:pt x="2459029" y="2001887"/>
                      <a:pt x="2482652" y="2012745"/>
                      <a:pt x="2506847" y="2019603"/>
                    </a:cubicBezTo>
                    <a:cubicBezTo>
                      <a:pt x="2511800" y="2020937"/>
                      <a:pt x="2517327" y="2023033"/>
                      <a:pt x="2522279" y="2022080"/>
                    </a:cubicBezTo>
                    <a:cubicBezTo>
                      <a:pt x="2576191" y="2012555"/>
                      <a:pt x="2626677" y="2026461"/>
                      <a:pt x="2676398" y="2044751"/>
                    </a:cubicBezTo>
                    <a:cubicBezTo>
                      <a:pt x="2681540" y="2046656"/>
                      <a:pt x="2687827" y="2046084"/>
                      <a:pt x="2693543" y="2045703"/>
                    </a:cubicBezTo>
                    <a:cubicBezTo>
                      <a:pt x="2709548" y="2044370"/>
                      <a:pt x="2726882" y="2037701"/>
                      <a:pt x="2741360" y="2041701"/>
                    </a:cubicBezTo>
                    <a:cubicBezTo>
                      <a:pt x="2779842" y="2052753"/>
                      <a:pt x="2817943" y="2066087"/>
                      <a:pt x="2854140" y="2082851"/>
                    </a:cubicBezTo>
                    <a:cubicBezTo>
                      <a:pt x="2890910" y="2099805"/>
                      <a:pt x="2925008" y="2114095"/>
                      <a:pt x="2967110" y="2096949"/>
                    </a:cubicBezTo>
                    <a:cubicBezTo>
                      <a:pt x="2985016" y="2089709"/>
                      <a:pt x="3008639" y="2094853"/>
                      <a:pt x="3029216" y="2096757"/>
                    </a:cubicBezTo>
                    <a:cubicBezTo>
                      <a:pt x="3044264" y="2098282"/>
                      <a:pt x="3058743" y="2106856"/>
                      <a:pt x="3073604" y="2106856"/>
                    </a:cubicBezTo>
                    <a:cubicBezTo>
                      <a:pt x="3113231" y="2106856"/>
                      <a:pt x="3148472" y="2116953"/>
                      <a:pt x="3182763" y="2137527"/>
                    </a:cubicBezTo>
                    <a:cubicBezTo>
                      <a:pt x="3196102" y="2145528"/>
                      <a:pt x="3216867" y="2140193"/>
                      <a:pt x="3234202" y="2142289"/>
                    </a:cubicBezTo>
                    <a:cubicBezTo>
                      <a:pt x="3252492" y="2144765"/>
                      <a:pt x="3271348" y="2147051"/>
                      <a:pt x="3288877" y="2152578"/>
                    </a:cubicBezTo>
                    <a:cubicBezTo>
                      <a:pt x="3334216" y="2167056"/>
                      <a:pt x="3378986" y="2183439"/>
                      <a:pt x="3424135" y="2198680"/>
                    </a:cubicBezTo>
                    <a:cubicBezTo>
                      <a:pt x="3461282" y="2211253"/>
                      <a:pt x="3497862" y="2201347"/>
                      <a:pt x="3534629" y="2196013"/>
                    </a:cubicBezTo>
                    <a:cubicBezTo>
                      <a:pt x="3557682" y="2192583"/>
                      <a:pt x="3579206" y="2184391"/>
                      <a:pt x="3605116" y="2196583"/>
                    </a:cubicBezTo>
                    <a:cubicBezTo>
                      <a:pt x="3629882" y="2208205"/>
                      <a:pt x="3661315" y="2205537"/>
                      <a:pt x="3689131" y="2211824"/>
                    </a:cubicBezTo>
                    <a:cubicBezTo>
                      <a:pt x="3712565" y="2217157"/>
                      <a:pt x="3735231" y="2225732"/>
                      <a:pt x="3757902" y="2234114"/>
                    </a:cubicBezTo>
                    <a:cubicBezTo>
                      <a:pt x="3788766" y="2245545"/>
                      <a:pt x="3819245" y="2257545"/>
                      <a:pt x="3852966" y="2251831"/>
                    </a:cubicBezTo>
                    <a:cubicBezTo>
                      <a:pt x="3891259" y="2245353"/>
                      <a:pt x="3917546" y="2269738"/>
                      <a:pt x="3947648" y="2285932"/>
                    </a:cubicBezTo>
                    <a:cubicBezTo>
                      <a:pt x="3968414" y="2296980"/>
                      <a:pt x="3991083" y="2305172"/>
                      <a:pt x="4013753" y="2312031"/>
                    </a:cubicBezTo>
                    <a:cubicBezTo>
                      <a:pt x="4044043" y="2320985"/>
                      <a:pt x="4075285" y="2326320"/>
                      <a:pt x="4105766" y="2335082"/>
                    </a:cubicBezTo>
                    <a:cubicBezTo>
                      <a:pt x="4151870" y="2348226"/>
                      <a:pt x="4198546" y="2358514"/>
                      <a:pt x="4246551" y="2351274"/>
                    </a:cubicBezTo>
                    <a:cubicBezTo>
                      <a:pt x="4268649" y="2348036"/>
                      <a:pt x="4289227" y="2348226"/>
                      <a:pt x="4311323" y="2352991"/>
                    </a:cubicBezTo>
                    <a:cubicBezTo>
                      <a:pt x="4347518" y="2360801"/>
                      <a:pt x="4384668" y="2361753"/>
                      <a:pt x="4413817" y="2390899"/>
                    </a:cubicBezTo>
                    <a:cubicBezTo>
                      <a:pt x="4424104" y="2401188"/>
                      <a:pt x="4442581" y="2403853"/>
                      <a:pt x="4457632" y="2409188"/>
                    </a:cubicBezTo>
                    <a:cubicBezTo>
                      <a:pt x="4474969" y="2415476"/>
                      <a:pt x="4487731" y="2412236"/>
                      <a:pt x="4497068" y="2393947"/>
                    </a:cubicBezTo>
                    <a:cubicBezTo>
                      <a:pt x="4501257" y="2385757"/>
                      <a:pt x="4513260" y="2377755"/>
                      <a:pt x="4522596" y="2376421"/>
                    </a:cubicBezTo>
                    <a:cubicBezTo>
                      <a:pt x="4550599" y="2372421"/>
                      <a:pt x="4576318" y="2378327"/>
                      <a:pt x="4603368" y="2391282"/>
                    </a:cubicBezTo>
                    <a:cubicBezTo>
                      <a:pt x="4628705" y="2403474"/>
                      <a:pt x="4660331" y="2402140"/>
                      <a:pt x="4689098" y="2406903"/>
                    </a:cubicBezTo>
                    <a:cubicBezTo>
                      <a:pt x="4699289" y="2408618"/>
                      <a:pt x="4709482" y="2411237"/>
                      <a:pt x="4719697" y="2413428"/>
                    </a:cubicBezTo>
                    <a:lnTo>
                      <a:pt x="4726469" y="2414298"/>
                    </a:lnTo>
                    <a:lnTo>
                      <a:pt x="4785776" y="2414298"/>
                    </a:lnTo>
                    <a:lnTo>
                      <a:pt x="4788661" y="2414047"/>
                    </a:lnTo>
                    <a:cubicBezTo>
                      <a:pt x="4801401" y="2412237"/>
                      <a:pt x="4814166" y="2410142"/>
                      <a:pt x="4827024" y="2408999"/>
                    </a:cubicBezTo>
                    <a:cubicBezTo>
                      <a:pt x="4847027" y="2407095"/>
                      <a:pt x="4867412" y="2407856"/>
                      <a:pt x="4887415" y="2405570"/>
                    </a:cubicBezTo>
                    <a:cubicBezTo>
                      <a:pt x="4903799" y="2403853"/>
                      <a:pt x="4919991" y="2399474"/>
                      <a:pt x="4936184" y="2395853"/>
                    </a:cubicBezTo>
                    <a:cubicBezTo>
                      <a:pt x="4942089" y="2394520"/>
                      <a:pt x="4947996" y="2389376"/>
                      <a:pt x="4953328" y="2390138"/>
                    </a:cubicBezTo>
                    <a:cubicBezTo>
                      <a:pt x="5006292" y="2398330"/>
                      <a:pt x="5044391" y="2361753"/>
                      <a:pt x="5089162" y="2345560"/>
                    </a:cubicBezTo>
                    <a:cubicBezTo>
                      <a:pt x="5136216" y="2328413"/>
                      <a:pt x="5181748" y="2302124"/>
                      <a:pt x="5234326" y="2309935"/>
                    </a:cubicBezTo>
                    <a:cubicBezTo>
                      <a:pt x="5266141" y="2314697"/>
                      <a:pt x="5296812" y="2325747"/>
                      <a:pt x="5328438" y="2332416"/>
                    </a:cubicBezTo>
                    <a:cubicBezTo>
                      <a:pt x="5339677" y="2334701"/>
                      <a:pt x="5352250" y="2334320"/>
                      <a:pt x="5363491" y="2332034"/>
                    </a:cubicBezTo>
                    <a:cubicBezTo>
                      <a:pt x="5417784" y="2321555"/>
                      <a:pt x="5471316" y="2320032"/>
                      <a:pt x="5524660" y="2337178"/>
                    </a:cubicBezTo>
                    <a:cubicBezTo>
                      <a:pt x="5533802" y="2340036"/>
                      <a:pt x="5543518" y="2342701"/>
                      <a:pt x="5553045" y="2342701"/>
                    </a:cubicBezTo>
                    <a:cubicBezTo>
                      <a:pt x="5605244" y="2342701"/>
                      <a:pt x="5656488" y="2338701"/>
                      <a:pt x="5706401" y="2320032"/>
                    </a:cubicBezTo>
                    <a:cubicBezTo>
                      <a:pt x="5723166" y="2313745"/>
                      <a:pt x="5743551" y="2317745"/>
                      <a:pt x="5762029" y="2316221"/>
                    </a:cubicBezTo>
                    <a:cubicBezTo>
                      <a:pt x="5779174" y="2314889"/>
                      <a:pt x="5796702" y="2314317"/>
                      <a:pt x="5813276" y="2309935"/>
                    </a:cubicBezTo>
                    <a:cubicBezTo>
                      <a:pt x="5837472" y="2303459"/>
                      <a:pt x="5859949" y="2302697"/>
                      <a:pt x="5884906" y="2308411"/>
                    </a:cubicBezTo>
                    <a:cubicBezTo>
                      <a:pt x="5908719" y="2313745"/>
                      <a:pt x="5934438" y="2311079"/>
                      <a:pt x="5959204" y="2311269"/>
                    </a:cubicBezTo>
                    <a:cubicBezTo>
                      <a:pt x="5986828" y="2311459"/>
                      <a:pt x="6014449" y="2311649"/>
                      <a:pt x="6042072" y="2310697"/>
                    </a:cubicBezTo>
                    <a:cubicBezTo>
                      <a:pt x="6053124" y="2310317"/>
                      <a:pt x="6065695" y="2302697"/>
                      <a:pt x="6074842" y="2305745"/>
                    </a:cubicBezTo>
                    <a:cubicBezTo>
                      <a:pt x="6104368" y="2316031"/>
                      <a:pt x="6133897" y="2303649"/>
                      <a:pt x="6163425" y="2309172"/>
                    </a:cubicBezTo>
                    <a:cubicBezTo>
                      <a:pt x="6177905" y="2312031"/>
                      <a:pt x="6194288" y="2304220"/>
                      <a:pt x="6209909" y="2303459"/>
                    </a:cubicBezTo>
                    <a:cubicBezTo>
                      <a:pt x="6235437" y="2302124"/>
                      <a:pt x="6260964" y="2302697"/>
                      <a:pt x="6286493" y="2302315"/>
                    </a:cubicBezTo>
                    <a:cubicBezTo>
                      <a:pt x="6294876" y="2302124"/>
                      <a:pt x="6303068" y="2301362"/>
                      <a:pt x="6311449" y="2300980"/>
                    </a:cubicBezTo>
                    <a:cubicBezTo>
                      <a:pt x="6318880" y="2300601"/>
                      <a:pt x="6326691" y="2298887"/>
                      <a:pt x="6333739" y="2300218"/>
                    </a:cubicBezTo>
                    <a:cubicBezTo>
                      <a:pt x="6359268" y="2304983"/>
                      <a:pt x="6384414" y="2312793"/>
                      <a:pt x="6410131" y="2315841"/>
                    </a:cubicBezTo>
                    <a:cubicBezTo>
                      <a:pt x="6432420" y="2318507"/>
                      <a:pt x="6455472" y="2314889"/>
                      <a:pt x="6477951" y="2316793"/>
                    </a:cubicBezTo>
                    <a:cubicBezTo>
                      <a:pt x="6517576" y="2320032"/>
                      <a:pt x="6557201" y="2325747"/>
                      <a:pt x="6596828" y="2329368"/>
                    </a:cubicBezTo>
                    <a:cubicBezTo>
                      <a:pt x="6605401" y="2330130"/>
                      <a:pt x="6614353" y="2325365"/>
                      <a:pt x="6623118" y="2324985"/>
                    </a:cubicBezTo>
                    <a:cubicBezTo>
                      <a:pt x="6650551" y="2324033"/>
                      <a:pt x="6677984" y="2323841"/>
                      <a:pt x="6705417" y="2323272"/>
                    </a:cubicBezTo>
                    <a:cubicBezTo>
                      <a:pt x="6721038" y="2323080"/>
                      <a:pt x="6736851" y="2323651"/>
                      <a:pt x="6752283" y="2321937"/>
                    </a:cubicBezTo>
                    <a:cubicBezTo>
                      <a:pt x="6772665" y="2319651"/>
                      <a:pt x="6791144" y="2316221"/>
                      <a:pt x="6810195" y="2331082"/>
                    </a:cubicBezTo>
                    <a:cubicBezTo>
                      <a:pt x="6839534" y="2354132"/>
                      <a:pt x="6876872" y="2345178"/>
                      <a:pt x="6910782" y="2350512"/>
                    </a:cubicBezTo>
                    <a:cubicBezTo>
                      <a:pt x="6919547" y="2351847"/>
                      <a:pt x="6928501" y="2352036"/>
                      <a:pt x="6937263" y="2353561"/>
                    </a:cubicBezTo>
                    <a:cubicBezTo>
                      <a:pt x="6953457" y="2356418"/>
                      <a:pt x="6969457" y="2359657"/>
                      <a:pt x="6985653" y="2362897"/>
                    </a:cubicBezTo>
                    <a:cubicBezTo>
                      <a:pt x="6988509" y="2363467"/>
                      <a:pt x="6991747" y="2363659"/>
                      <a:pt x="6994415" y="2364611"/>
                    </a:cubicBezTo>
                    <a:cubicBezTo>
                      <a:pt x="7018991" y="2372611"/>
                      <a:pt x="7043184" y="2381755"/>
                      <a:pt x="7068141" y="2388234"/>
                    </a:cubicBezTo>
                    <a:cubicBezTo>
                      <a:pt x="7080334" y="2391472"/>
                      <a:pt x="7093860" y="2391853"/>
                      <a:pt x="7106432" y="2390138"/>
                    </a:cubicBezTo>
                    <a:cubicBezTo>
                      <a:pt x="7143199" y="2385185"/>
                      <a:pt x="7179587" y="2383089"/>
                      <a:pt x="7216547" y="2390330"/>
                    </a:cubicBezTo>
                    <a:cubicBezTo>
                      <a:pt x="7231214" y="2393186"/>
                      <a:pt x="7247599" y="2388424"/>
                      <a:pt x="7263220" y="2386709"/>
                    </a:cubicBezTo>
                    <a:cubicBezTo>
                      <a:pt x="7300559" y="2382137"/>
                      <a:pt x="7337899" y="2377183"/>
                      <a:pt x="7375428" y="2372803"/>
                    </a:cubicBezTo>
                    <a:cubicBezTo>
                      <a:pt x="7398860" y="2370135"/>
                      <a:pt x="7422483" y="2368611"/>
                      <a:pt x="7445916" y="2365945"/>
                    </a:cubicBezTo>
                    <a:cubicBezTo>
                      <a:pt x="7472967" y="2362705"/>
                      <a:pt x="7499828" y="2357753"/>
                      <a:pt x="7526880" y="2355084"/>
                    </a:cubicBezTo>
                    <a:cubicBezTo>
                      <a:pt x="7557742" y="2352036"/>
                      <a:pt x="7588795" y="2351466"/>
                      <a:pt x="7619655" y="2348226"/>
                    </a:cubicBezTo>
                    <a:cubicBezTo>
                      <a:pt x="7676047" y="2341940"/>
                      <a:pt x="7732247" y="2334509"/>
                      <a:pt x="7788636" y="2327461"/>
                    </a:cubicBezTo>
                    <a:cubicBezTo>
                      <a:pt x="7843311" y="2320603"/>
                      <a:pt x="7897987" y="2314507"/>
                      <a:pt x="7952280" y="2305935"/>
                    </a:cubicBezTo>
                    <a:cubicBezTo>
                      <a:pt x="7975142" y="2302315"/>
                      <a:pt x="7996859" y="2292408"/>
                      <a:pt x="8019339" y="2286884"/>
                    </a:cubicBezTo>
                    <a:cubicBezTo>
                      <a:pt x="8058774" y="2277357"/>
                      <a:pt x="8098590" y="2269357"/>
                      <a:pt x="8137835" y="2259832"/>
                    </a:cubicBezTo>
                    <a:cubicBezTo>
                      <a:pt x="8155359" y="2255641"/>
                      <a:pt x="8172124" y="2248593"/>
                      <a:pt x="8189651" y="2243639"/>
                    </a:cubicBezTo>
                    <a:cubicBezTo>
                      <a:pt x="8230992" y="2232208"/>
                      <a:pt x="8272903" y="2222874"/>
                      <a:pt x="8313671" y="2209920"/>
                    </a:cubicBezTo>
                    <a:cubicBezTo>
                      <a:pt x="8362822" y="2194297"/>
                      <a:pt x="8411019" y="2175439"/>
                      <a:pt x="8459979" y="2158864"/>
                    </a:cubicBezTo>
                    <a:cubicBezTo>
                      <a:pt x="8478269" y="2152578"/>
                      <a:pt x="8497511" y="2148957"/>
                      <a:pt x="8516369" y="2144003"/>
                    </a:cubicBezTo>
                    <a:cubicBezTo>
                      <a:pt x="8563425" y="2131431"/>
                      <a:pt x="8610288" y="2118095"/>
                      <a:pt x="8657726" y="2106284"/>
                    </a:cubicBezTo>
                    <a:cubicBezTo>
                      <a:pt x="8675253" y="2101901"/>
                      <a:pt x="8693731" y="2102284"/>
                      <a:pt x="8711448" y="2098664"/>
                    </a:cubicBezTo>
                    <a:cubicBezTo>
                      <a:pt x="8732023" y="2094472"/>
                      <a:pt x="8752407" y="2089138"/>
                      <a:pt x="8772219" y="2082280"/>
                    </a:cubicBezTo>
                    <a:cubicBezTo>
                      <a:pt x="8796985" y="2073707"/>
                      <a:pt x="8820990" y="2062659"/>
                      <a:pt x="8845565" y="2053705"/>
                    </a:cubicBezTo>
                    <a:cubicBezTo>
                      <a:pt x="8886142" y="2039034"/>
                      <a:pt x="8926911" y="2024557"/>
                      <a:pt x="8967871" y="2011221"/>
                    </a:cubicBezTo>
                    <a:cubicBezTo>
                      <a:pt x="8983301" y="2006268"/>
                      <a:pt x="9000257" y="2005697"/>
                      <a:pt x="9015878" y="2001124"/>
                    </a:cubicBezTo>
                    <a:cubicBezTo>
                      <a:pt x="9088840" y="1979597"/>
                      <a:pt x="9161805" y="1957880"/>
                      <a:pt x="9234579" y="1935209"/>
                    </a:cubicBezTo>
                    <a:cubicBezTo>
                      <a:pt x="9272298" y="1923399"/>
                      <a:pt x="9308875" y="1908538"/>
                      <a:pt x="9346597" y="1896917"/>
                    </a:cubicBezTo>
                    <a:cubicBezTo>
                      <a:pt x="9369267" y="1889869"/>
                      <a:pt x="9393650" y="1887773"/>
                      <a:pt x="9416321" y="1880724"/>
                    </a:cubicBezTo>
                    <a:cubicBezTo>
                      <a:pt x="9437278" y="1874247"/>
                      <a:pt x="9456709" y="1863578"/>
                      <a:pt x="9477283" y="1856149"/>
                    </a:cubicBezTo>
                    <a:cubicBezTo>
                      <a:pt x="9540152" y="1833097"/>
                      <a:pt x="9603971" y="1811953"/>
                      <a:pt x="9666265" y="1787186"/>
                    </a:cubicBezTo>
                    <a:cubicBezTo>
                      <a:pt x="9696749" y="1775183"/>
                      <a:pt x="9725323" y="1757849"/>
                      <a:pt x="9754088" y="1741464"/>
                    </a:cubicBezTo>
                    <a:cubicBezTo>
                      <a:pt x="9802858" y="1713841"/>
                      <a:pt x="9850865" y="1685074"/>
                      <a:pt x="9899446" y="1656880"/>
                    </a:cubicBezTo>
                    <a:cubicBezTo>
                      <a:pt x="9935832" y="1635924"/>
                      <a:pt x="9968027" y="1611347"/>
                      <a:pt x="9993175" y="1576487"/>
                    </a:cubicBezTo>
                    <a:cubicBezTo>
                      <a:pt x="10004797" y="1560484"/>
                      <a:pt x="10024990" y="1546768"/>
                      <a:pt x="10044230" y="1540480"/>
                    </a:cubicBezTo>
                    <a:cubicBezTo>
                      <a:pt x="10078713" y="1529241"/>
                      <a:pt x="10104430" y="1507522"/>
                      <a:pt x="10131863" y="1485613"/>
                    </a:cubicBezTo>
                    <a:cubicBezTo>
                      <a:pt x="10166536" y="1457801"/>
                      <a:pt x="10203304" y="1431509"/>
                      <a:pt x="10242357" y="1410555"/>
                    </a:cubicBezTo>
                    <a:cubicBezTo>
                      <a:pt x="10280840" y="1389980"/>
                      <a:pt x="10324086" y="1378549"/>
                      <a:pt x="10363709" y="1359499"/>
                    </a:cubicBezTo>
                    <a:cubicBezTo>
                      <a:pt x="10386952" y="1348259"/>
                      <a:pt x="10407146" y="1330353"/>
                      <a:pt x="10428291" y="1314920"/>
                    </a:cubicBezTo>
                    <a:cubicBezTo>
                      <a:pt x="10449438" y="1299489"/>
                      <a:pt x="10470394" y="1283486"/>
                      <a:pt x="10490969" y="1267104"/>
                    </a:cubicBezTo>
                    <a:cubicBezTo>
                      <a:pt x="10502208" y="1258149"/>
                      <a:pt x="10511734" y="1246909"/>
                      <a:pt x="10523354" y="1238337"/>
                    </a:cubicBezTo>
                    <a:cubicBezTo>
                      <a:pt x="10545263" y="1222334"/>
                      <a:pt x="10569075" y="1208808"/>
                      <a:pt x="10590031" y="1191664"/>
                    </a:cubicBezTo>
                    <a:cubicBezTo>
                      <a:pt x="10610225" y="1175089"/>
                      <a:pt x="10633467" y="1166707"/>
                      <a:pt x="10656519" y="1156038"/>
                    </a:cubicBezTo>
                    <a:cubicBezTo>
                      <a:pt x="10674046" y="1148036"/>
                      <a:pt x="10686617" y="1130320"/>
                      <a:pt x="10703573" y="1120603"/>
                    </a:cubicBezTo>
                    <a:cubicBezTo>
                      <a:pt x="10727767" y="1106697"/>
                      <a:pt x="10746246" y="1089553"/>
                      <a:pt x="10764534" y="1067643"/>
                    </a:cubicBezTo>
                    <a:cubicBezTo>
                      <a:pt x="10785111" y="1043068"/>
                      <a:pt x="10820162" y="1029732"/>
                      <a:pt x="10850453" y="1014301"/>
                    </a:cubicBezTo>
                    <a:cubicBezTo>
                      <a:pt x="10876171" y="1001157"/>
                      <a:pt x="10906081" y="995632"/>
                      <a:pt x="10929704" y="980201"/>
                    </a:cubicBezTo>
                    <a:cubicBezTo>
                      <a:pt x="10946279" y="969342"/>
                      <a:pt x="10958661" y="948957"/>
                      <a:pt x="10967423" y="930289"/>
                    </a:cubicBezTo>
                    <a:cubicBezTo>
                      <a:pt x="10987046" y="887995"/>
                      <a:pt x="11021146" y="861897"/>
                      <a:pt x="11058869" y="838084"/>
                    </a:cubicBezTo>
                    <a:cubicBezTo>
                      <a:pt x="11097350" y="813699"/>
                      <a:pt x="11133927" y="786836"/>
                      <a:pt x="11172600" y="762834"/>
                    </a:cubicBezTo>
                    <a:cubicBezTo>
                      <a:pt x="11211843" y="738638"/>
                      <a:pt x="11243658" y="706443"/>
                      <a:pt x="11275283" y="673676"/>
                    </a:cubicBezTo>
                    <a:cubicBezTo>
                      <a:pt x="11288238" y="660150"/>
                      <a:pt x="11305192" y="650434"/>
                      <a:pt x="11320623" y="639195"/>
                    </a:cubicBezTo>
                    <a:cubicBezTo>
                      <a:pt x="11338339" y="626241"/>
                      <a:pt x="11355296" y="611953"/>
                      <a:pt x="11374346" y="601664"/>
                    </a:cubicBezTo>
                    <a:cubicBezTo>
                      <a:pt x="11398160" y="588709"/>
                      <a:pt x="11424069" y="579757"/>
                      <a:pt x="11448453" y="567755"/>
                    </a:cubicBezTo>
                    <a:cubicBezTo>
                      <a:pt x="11476838" y="553657"/>
                      <a:pt x="11505795" y="539750"/>
                      <a:pt x="11532275" y="522605"/>
                    </a:cubicBezTo>
                    <a:cubicBezTo>
                      <a:pt x="11545039" y="514413"/>
                      <a:pt x="11553613" y="499363"/>
                      <a:pt x="11562947" y="486598"/>
                    </a:cubicBezTo>
                    <a:cubicBezTo>
                      <a:pt x="11599714" y="436305"/>
                      <a:pt x="11635529" y="385441"/>
                      <a:pt x="11672489" y="335337"/>
                    </a:cubicBezTo>
                    <a:cubicBezTo>
                      <a:pt x="11712304" y="281424"/>
                      <a:pt x="11763931" y="241608"/>
                      <a:pt x="11821656" y="207889"/>
                    </a:cubicBezTo>
                    <a:cubicBezTo>
                      <a:pt x="11877664" y="175312"/>
                      <a:pt x="11931195" y="138734"/>
                      <a:pt x="11986443" y="104824"/>
                    </a:cubicBezTo>
                    <a:cubicBezTo>
                      <a:pt x="11998443" y="97395"/>
                      <a:pt x="12013114" y="94347"/>
                      <a:pt x="12026448" y="88821"/>
                    </a:cubicBezTo>
                    <a:cubicBezTo>
                      <a:pt x="12072360" y="69580"/>
                      <a:pt x="12118083" y="50147"/>
                      <a:pt x="12160947" y="28621"/>
                    </a:cubicBezTo>
                    <a:lnTo>
                      <a:pt x="12192000" y="0"/>
                    </a:lnTo>
                    <a:close/>
                  </a:path>
                </a:pathLst>
              </a:cu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D1A0BEEB-C008-4150-A935-C6AAF537DA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681702"/>
                <a:ext cx="12192000" cy="3176298"/>
              </a:xfrm>
              <a:custGeom>
                <a:avLst/>
                <a:gdLst>
                  <a:gd name="connsiteX0" fmla="*/ 12192000 w 12192000"/>
                  <a:gd name="connsiteY0" fmla="*/ 0 h 3176298"/>
                  <a:gd name="connsiteX1" fmla="*/ 12192000 w 12192000"/>
                  <a:gd name="connsiteY1" fmla="*/ 3176298 h 3176298"/>
                  <a:gd name="connsiteX2" fmla="*/ 0 w 12192000"/>
                  <a:gd name="connsiteY2" fmla="*/ 3176298 h 3176298"/>
                  <a:gd name="connsiteX3" fmla="*/ 0 w 12192000"/>
                  <a:gd name="connsiteY3" fmla="*/ 2264980 h 3176298"/>
                  <a:gd name="connsiteX4" fmla="*/ 544 w 12192000"/>
                  <a:gd name="connsiteY4" fmla="*/ 2264980 h 3176298"/>
                  <a:gd name="connsiteX5" fmla="*/ 544 w 12192000"/>
                  <a:gd name="connsiteY5" fmla="*/ 2392219 h 3176298"/>
                  <a:gd name="connsiteX6" fmla="*/ 61197 w 12192000"/>
                  <a:gd name="connsiteY6" fmla="*/ 2387448 h 3176298"/>
                  <a:gd name="connsiteX7" fmla="*/ 119613 w 12192000"/>
                  <a:gd name="connsiteY7" fmla="*/ 2369945 h 3176298"/>
                  <a:gd name="connsiteX8" fmla="*/ 172384 w 12192000"/>
                  <a:gd name="connsiteY8" fmla="*/ 2347084 h 3176298"/>
                  <a:gd name="connsiteX9" fmla="*/ 274873 w 12192000"/>
                  <a:gd name="connsiteY9" fmla="*/ 2336988 h 3176298"/>
                  <a:gd name="connsiteX10" fmla="*/ 307259 w 12192000"/>
                  <a:gd name="connsiteY10" fmla="*/ 2331461 h 3176298"/>
                  <a:gd name="connsiteX11" fmla="*/ 394511 w 12192000"/>
                  <a:gd name="connsiteY11" fmla="*/ 2308601 h 3176298"/>
                  <a:gd name="connsiteX12" fmla="*/ 494337 w 12192000"/>
                  <a:gd name="connsiteY12" fmla="*/ 2268213 h 3176298"/>
                  <a:gd name="connsiteX13" fmla="*/ 546917 w 12192000"/>
                  <a:gd name="connsiteY13" fmla="*/ 2283264 h 3176298"/>
                  <a:gd name="connsiteX14" fmla="*/ 730754 w 12192000"/>
                  <a:gd name="connsiteY14" fmla="*/ 2240780 h 3176298"/>
                  <a:gd name="connsiteX15" fmla="*/ 785432 w 12192000"/>
                  <a:gd name="connsiteY15" fmla="*/ 2218682 h 3176298"/>
                  <a:gd name="connsiteX16" fmla="*/ 801053 w 12192000"/>
                  <a:gd name="connsiteY16" fmla="*/ 2204013 h 3176298"/>
                  <a:gd name="connsiteX17" fmla="*/ 858205 w 12192000"/>
                  <a:gd name="connsiteY17" fmla="*/ 2169532 h 3176298"/>
                  <a:gd name="connsiteX18" fmla="*/ 949646 w 12192000"/>
                  <a:gd name="connsiteY18" fmla="*/ 2157340 h 3176298"/>
                  <a:gd name="connsiteX19" fmla="*/ 960887 w 12192000"/>
                  <a:gd name="connsiteY19" fmla="*/ 2150099 h 3176298"/>
                  <a:gd name="connsiteX20" fmla="*/ 977653 w 12192000"/>
                  <a:gd name="connsiteY20" fmla="*/ 2138480 h 3176298"/>
                  <a:gd name="connsiteX21" fmla="*/ 1071762 w 12192000"/>
                  <a:gd name="connsiteY21" fmla="*/ 2117905 h 3176298"/>
                  <a:gd name="connsiteX22" fmla="*/ 1092527 w 12192000"/>
                  <a:gd name="connsiteY22" fmla="*/ 2111428 h 3176298"/>
                  <a:gd name="connsiteX23" fmla="*/ 1109865 w 12192000"/>
                  <a:gd name="connsiteY23" fmla="*/ 2100568 h 3176298"/>
                  <a:gd name="connsiteX24" fmla="*/ 1162823 w 12192000"/>
                  <a:gd name="connsiteY24" fmla="*/ 2075613 h 3176298"/>
                  <a:gd name="connsiteX25" fmla="*/ 1206641 w 12192000"/>
                  <a:gd name="connsiteY25" fmla="*/ 2074851 h 3176298"/>
                  <a:gd name="connsiteX26" fmla="*/ 1267411 w 12192000"/>
                  <a:gd name="connsiteY26" fmla="*/ 2060753 h 3176298"/>
                  <a:gd name="connsiteX27" fmla="*/ 1380762 w 12192000"/>
                  <a:gd name="connsiteY27" fmla="*/ 2046847 h 3176298"/>
                  <a:gd name="connsiteX28" fmla="*/ 1404006 w 12192000"/>
                  <a:gd name="connsiteY28" fmla="*/ 2038844 h 3176298"/>
                  <a:gd name="connsiteX29" fmla="*/ 1544598 w 12192000"/>
                  <a:gd name="connsiteY29" fmla="*/ 2000932 h 3176298"/>
                  <a:gd name="connsiteX30" fmla="*/ 1657188 w 12192000"/>
                  <a:gd name="connsiteY30" fmla="*/ 2001697 h 3176298"/>
                  <a:gd name="connsiteX31" fmla="*/ 1665950 w 12192000"/>
                  <a:gd name="connsiteY31" fmla="*/ 2003411 h 3176298"/>
                  <a:gd name="connsiteX32" fmla="*/ 1709006 w 12192000"/>
                  <a:gd name="connsiteY32" fmla="*/ 2015983 h 3176298"/>
                  <a:gd name="connsiteX33" fmla="*/ 1775684 w 12192000"/>
                  <a:gd name="connsiteY33" fmla="*/ 2012555 h 3176298"/>
                  <a:gd name="connsiteX34" fmla="*/ 1821596 w 12192000"/>
                  <a:gd name="connsiteY34" fmla="*/ 1995218 h 3176298"/>
                  <a:gd name="connsiteX35" fmla="*/ 1878748 w 12192000"/>
                  <a:gd name="connsiteY35" fmla="*/ 1994457 h 3176298"/>
                  <a:gd name="connsiteX36" fmla="*/ 1944092 w 12192000"/>
                  <a:gd name="connsiteY36" fmla="*/ 2005315 h 3176298"/>
                  <a:gd name="connsiteX37" fmla="*/ 1973429 w 12192000"/>
                  <a:gd name="connsiteY37" fmla="*/ 2007601 h 3176298"/>
                  <a:gd name="connsiteX38" fmla="*/ 2054013 w 12192000"/>
                  <a:gd name="connsiteY38" fmla="*/ 2030082 h 3176298"/>
                  <a:gd name="connsiteX39" fmla="*/ 2102021 w 12192000"/>
                  <a:gd name="connsiteY39" fmla="*/ 2024557 h 3176298"/>
                  <a:gd name="connsiteX40" fmla="*/ 2149267 w 12192000"/>
                  <a:gd name="connsiteY40" fmla="*/ 2009697 h 3176298"/>
                  <a:gd name="connsiteX41" fmla="*/ 2179556 w 12192000"/>
                  <a:gd name="connsiteY41" fmla="*/ 1995409 h 3176298"/>
                  <a:gd name="connsiteX42" fmla="*/ 2240710 w 12192000"/>
                  <a:gd name="connsiteY42" fmla="*/ 1985312 h 3176298"/>
                  <a:gd name="connsiteX43" fmla="*/ 2251948 w 12192000"/>
                  <a:gd name="connsiteY43" fmla="*/ 1986836 h 3176298"/>
                  <a:gd name="connsiteX44" fmla="*/ 2434456 w 12192000"/>
                  <a:gd name="connsiteY44" fmla="*/ 1999410 h 3176298"/>
                  <a:gd name="connsiteX45" fmla="*/ 2506847 w 12192000"/>
                  <a:gd name="connsiteY45" fmla="*/ 2019603 h 3176298"/>
                  <a:gd name="connsiteX46" fmla="*/ 2522279 w 12192000"/>
                  <a:gd name="connsiteY46" fmla="*/ 2022080 h 3176298"/>
                  <a:gd name="connsiteX47" fmla="*/ 2676398 w 12192000"/>
                  <a:gd name="connsiteY47" fmla="*/ 2044751 h 3176298"/>
                  <a:gd name="connsiteX48" fmla="*/ 2693543 w 12192000"/>
                  <a:gd name="connsiteY48" fmla="*/ 2045703 h 3176298"/>
                  <a:gd name="connsiteX49" fmla="*/ 2741360 w 12192000"/>
                  <a:gd name="connsiteY49" fmla="*/ 2041701 h 3176298"/>
                  <a:gd name="connsiteX50" fmla="*/ 2854140 w 12192000"/>
                  <a:gd name="connsiteY50" fmla="*/ 2082851 h 3176298"/>
                  <a:gd name="connsiteX51" fmla="*/ 2967110 w 12192000"/>
                  <a:gd name="connsiteY51" fmla="*/ 2096949 h 3176298"/>
                  <a:gd name="connsiteX52" fmla="*/ 3029216 w 12192000"/>
                  <a:gd name="connsiteY52" fmla="*/ 2096757 h 3176298"/>
                  <a:gd name="connsiteX53" fmla="*/ 3073604 w 12192000"/>
                  <a:gd name="connsiteY53" fmla="*/ 2106856 h 3176298"/>
                  <a:gd name="connsiteX54" fmla="*/ 3182763 w 12192000"/>
                  <a:gd name="connsiteY54" fmla="*/ 2137527 h 3176298"/>
                  <a:gd name="connsiteX55" fmla="*/ 3234202 w 12192000"/>
                  <a:gd name="connsiteY55" fmla="*/ 2142289 h 3176298"/>
                  <a:gd name="connsiteX56" fmla="*/ 3288877 w 12192000"/>
                  <a:gd name="connsiteY56" fmla="*/ 2152578 h 3176298"/>
                  <a:gd name="connsiteX57" fmla="*/ 3424135 w 12192000"/>
                  <a:gd name="connsiteY57" fmla="*/ 2198680 h 3176298"/>
                  <a:gd name="connsiteX58" fmla="*/ 3534629 w 12192000"/>
                  <a:gd name="connsiteY58" fmla="*/ 2196013 h 3176298"/>
                  <a:gd name="connsiteX59" fmla="*/ 3605116 w 12192000"/>
                  <a:gd name="connsiteY59" fmla="*/ 2196583 h 3176298"/>
                  <a:gd name="connsiteX60" fmla="*/ 3689131 w 12192000"/>
                  <a:gd name="connsiteY60" fmla="*/ 2211824 h 3176298"/>
                  <a:gd name="connsiteX61" fmla="*/ 3757902 w 12192000"/>
                  <a:gd name="connsiteY61" fmla="*/ 2234114 h 3176298"/>
                  <a:gd name="connsiteX62" fmla="*/ 3852966 w 12192000"/>
                  <a:gd name="connsiteY62" fmla="*/ 2251831 h 3176298"/>
                  <a:gd name="connsiteX63" fmla="*/ 3947648 w 12192000"/>
                  <a:gd name="connsiteY63" fmla="*/ 2285932 h 3176298"/>
                  <a:gd name="connsiteX64" fmla="*/ 4013753 w 12192000"/>
                  <a:gd name="connsiteY64" fmla="*/ 2312031 h 3176298"/>
                  <a:gd name="connsiteX65" fmla="*/ 4105766 w 12192000"/>
                  <a:gd name="connsiteY65" fmla="*/ 2335082 h 3176298"/>
                  <a:gd name="connsiteX66" fmla="*/ 4246551 w 12192000"/>
                  <a:gd name="connsiteY66" fmla="*/ 2351274 h 3176298"/>
                  <a:gd name="connsiteX67" fmla="*/ 4311323 w 12192000"/>
                  <a:gd name="connsiteY67" fmla="*/ 2352991 h 3176298"/>
                  <a:gd name="connsiteX68" fmla="*/ 4413817 w 12192000"/>
                  <a:gd name="connsiteY68" fmla="*/ 2390899 h 3176298"/>
                  <a:gd name="connsiteX69" fmla="*/ 4457632 w 12192000"/>
                  <a:gd name="connsiteY69" fmla="*/ 2409188 h 3176298"/>
                  <a:gd name="connsiteX70" fmla="*/ 4497068 w 12192000"/>
                  <a:gd name="connsiteY70" fmla="*/ 2393947 h 3176298"/>
                  <a:gd name="connsiteX71" fmla="*/ 4522596 w 12192000"/>
                  <a:gd name="connsiteY71" fmla="*/ 2376421 h 3176298"/>
                  <a:gd name="connsiteX72" fmla="*/ 4603368 w 12192000"/>
                  <a:gd name="connsiteY72" fmla="*/ 2391282 h 3176298"/>
                  <a:gd name="connsiteX73" fmla="*/ 4689098 w 12192000"/>
                  <a:gd name="connsiteY73" fmla="*/ 2406903 h 3176298"/>
                  <a:gd name="connsiteX74" fmla="*/ 4719697 w 12192000"/>
                  <a:gd name="connsiteY74" fmla="*/ 2413428 h 3176298"/>
                  <a:gd name="connsiteX75" fmla="*/ 4726469 w 12192000"/>
                  <a:gd name="connsiteY75" fmla="*/ 2414298 h 3176298"/>
                  <a:gd name="connsiteX76" fmla="*/ 4785776 w 12192000"/>
                  <a:gd name="connsiteY76" fmla="*/ 2414298 h 3176298"/>
                  <a:gd name="connsiteX77" fmla="*/ 4788661 w 12192000"/>
                  <a:gd name="connsiteY77" fmla="*/ 2414047 h 3176298"/>
                  <a:gd name="connsiteX78" fmla="*/ 4827024 w 12192000"/>
                  <a:gd name="connsiteY78" fmla="*/ 2408999 h 3176298"/>
                  <a:gd name="connsiteX79" fmla="*/ 4887415 w 12192000"/>
                  <a:gd name="connsiteY79" fmla="*/ 2405570 h 3176298"/>
                  <a:gd name="connsiteX80" fmla="*/ 4936184 w 12192000"/>
                  <a:gd name="connsiteY80" fmla="*/ 2395853 h 3176298"/>
                  <a:gd name="connsiteX81" fmla="*/ 4953328 w 12192000"/>
                  <a:gd name="connsiteY81" fmla="*/ 2390138 h 3176298"/>
                  <a:gd name="connsiteX82" fmla="*/ 5089162 w 12192000"/>
                  <a:gd name="connsiteY82" fmla="*/ 2345560 h 3176298"/>
                  <a:gd name="connsiteX83" fmla="*/ 5234326 w 12192000"/>
                  <a:gd name="connsiteY83" fmla="*/ 2309935 h 3176298"/>
                  <a:gd name="connsiteX84" fmla="*/ 5328438 w 12192000"/>
                  <a:gd name="connsiteY84" fmla="*/ 2332416 h 3176298"/>
                  <a:gd name="connsiteX85" fmla="*/ 5363491 w 12192000"/>
                  <a:gd name="connsiteY85" fmla="*/ 2332034 h 3176298"/>
                  <a:gd name="connsiteX86" fmla="*/ 5524660 w 12192000"/>
                  <a:gd name="connsiteY86" fmla="*/ 2337178 h 3176298"/>
                  <a:gd name="connsiteX87" fmla="*/ 5553045 w 12192000"/>
                  <a:gd name="connsiteY87" fmla="*/ 2342701 h 3176298"/>
                  <a:gd name="connsiteX88" fmla="*/ 5706401 w 12192000"/>
                  <a:gd name="connsiteY88" fmla="*/ 2320032 h 3176298"/>
                  <a:gd name="connsiteX89" fmla="*/ 5762029 w 12192000"/>
                  <a:gd name="connsiteY89" fmla="*/ 2316221 h 3176298"/>
                  <a:gd name="connsiteX90" fmla="*/ 5813276 w 12192000"/>
                  <a:gd name="connsiteY90" fmla="*/ 2309935 h 3176298"/>
                  <a:gd name="connsiteX91" fmla="*/ 5884906 w 12192000"/>
                  <a:gd name="connsiteY91" fmla="*/ 2308411 h 3176298"/>
                  <a:gd name="connsiteX92" fmla="*/ 5959204 w 12192000"/>
                  <a:gd name="connsiteY92" fmla="*/ 2311269 h 3176298"/>
                  <a:gd name="connsiteX93" fmla="*/ 6042072 w 12192000"/>
                  <a:gd name="connsiteY93" fmla="*/ 2310697 h 3176298"/>
                  <a:gd name="connsiteX94" fmla="*/ 6074842 w 12192000"/>
                  <a:gd name="connsiteY94" fmla="*/ 2305745 h 3176298"/>
                  <a:gd name="connsiteX95" fmla="*/ 6163425 w 12192000"/>
                  <a:gd name="connsiteY95" fmla="*/ 2309172 h 3176298"/>
                  <a:gd name="connsiteX96" fmla="*/ 6209909 w 12192000"/>
                  <a:gd name="connsiteY96" fmla="*/ 2303459 h 3176298"/>
                  <a:gd name="connsiteX97" fmla="*/ 6286493 w 12192000"/>
                  <a:gd name="connsiteY97" fmla="*/ 2302315 h 3176298"/>
                  <a:gd name="connsiteX98" fmla="*/ 6311449 w 12192000"/>
                  <a:gd name="connsiteY98" fmla="*/ 2300980 h 3176298"/>
                  <a:gd name="connsiteX99" fmla="*/ 6333739 w 12192000"/>
                  <a:gd name="connsiteY99" fmla="*/ 2300218 h 3176298"/>
                  <a:gd name="connsiteX100" fmla="*/ 6410131 w 12192000"/>
                  <a:gd name="connsiteY100" fmla="*/ 2315841 h 3176298"/>
                  <a:gd name="connsiteX101" fmla="*/ 6477951 w 12192000"/>
                  <a:gd name="connsiteY101" fmla="*/ 2316793 h 3176298"/>
                  <a:gd name="connsiteX102" fmla="*/ 6596828 w 12192000"/>
                  <a:gd name="connsiteY102" fmla="*/ 2329368 h 3176298"/>
                  <a:gd name="connsiteX103" fmla="*/ 6623118 w 12192000"/>
                  <a:gd name="connsiteY103" fmla="*/ 2324985 h 3176298"/>
                  <a:gd name="connsiteX104" fmla="*/ 6705417 w 12192000"/>
                  <a:gd name="connsiteY104" fmla="*/ 2323272 h 3176298"/>
                  <a:gd name="connsiteX105" fmla="*/ 6752283 w 12192000"/>
                  <a:gd name="connsiteY105" fmla="*/ 2321937 h 3176298"/>
                  <a:gd name="connsiteX106" fmla="*/ 6810195 w 12192000"/>
                  <a:gd name="connsiteY106" fmla="*/ 2331082 h 3176298"/>
                  <a:gd name="connsiteX107" fmla="*/ 6910782 w 12192000"/>
                  <a:gd name="connsiteY107" fmla="*/ 2350512 h 3176298"/>
                  <a:gd name="connsiteX108" fmla="*/ 6937263 w 12192000"/>
                  <a:gd name="connsiteY108" fmla="*/ 2353561 h 3176298"/>
                  <a:gd name="connsiteX109" fmla="*/ 6985653 w 12192000"/>
                  <a:gd name="connsiteY109" fmla="*/ 2362897 h 3176298"/>
                  <a:gd name="connsiteX110" fmla="*/ 6994415 w 12192000"/>
                  <a:gd name="connsiteY110" fmla="*/ 2364611 h 3176298"/>
                  <a:gd name="connsiteX111" fmla="*/ 7068141 w 12192000"/>
                  <a:gd name="connsiteY111" fmla="*/ 2388234 h 3176298"/>
                  <a:gd name="connsiteX112" fmla="*/ 7106432 w 12192000"/>
                  <a:gd name="connsiteY112" fmla="*/ 2390138 h 3176298"/>
                  <a:gd name="connsiteX113" fmla="*/ 7216547 w 12192000"/>
                  <a:gd name="connsiteY113" fmla="*/ 2390330 h 3176298"/>
                  <a:gd name="connsiteX114" fmla="*/ 7263220 w 12192000"/>
                  <a:gd name="connsiteY114" fmla="*/ 2386709 h 3176298"/>
                  <a:gd name="connsiteX115" fmla="*/ 7375428 w 12192000"/>
                  <a:gd name="connsiteY115" fmla="*/ 2372803 h 3176298"/>
                  <a:gd name="connsiteX116" fmla="*/ 7445916 w 12192000"/>
                  <a:gd name="connsiteY116" fmla="*/ 2365945 h 3176298"/>
                  <a:gd name="connsiteX117" fmla="*/ 7526880 w 12192000"/>
                  <a:gd name="connsiteY117" fmla="*/ 2355084 h 3176298"/>
                  <a:gd name="connsiteX118" fmla="*/ 7619655 w 12192000"/>
                  <a:gd name="connsiteY118" fmla="*/ 2348226 h 3176298"/>
                  <a:gd name="connsiteX119" fmla="*/ 7788636 w 12192000"/>
                  <a:gd name="connsiteY119" fmla="*/ 2327461 h 3176298"/>
                  <a:gd name="connsiteX120" fmla="*/ 7952280 w 12192000"/>
                  <a:gd name="connsiteY120" fmla="*/ 2305935 h 3176298"/>
                  <a:gd name="connsiteX121" fmla="*/ 8019339 w 12192000"/>
                  <a:gd name="connsiteY121" fmla="*/ 2286884 h 3176298"/>
                  <a:gd name="connsiteX122" fmla="*/ 8137835 w 12192000"/>
                  <a:gd name="connsiteY122" fmla="*/ 2259832 h 3176298"/>
                  <a:gd name="connsiteX123" fmla="*/ 8189651 w 12192000"/>
                  <a:gd name="connsiteY123" fmla="*/ 2243639 h 3176298"/>
                  <a:gd name="connsiteX124" fmla="*/ 8313671 w 12192000"/>
                  <a:gd name="connsiteY124" fmla="*/ 2209920 h 3176298"/>
                  <a:gd name="connsiteX125" fmla="*/ 8459979 w 12192000"/>
                  <a:gd name="connsiteY125" fmla="*/ 2158864 h 3176298"/>
                  <a:gd name="connsiteX126" fmla="*/ 8516369 w 12192000"/>
                  <a:gd name="connsiteY126" fmla="*/ 2144003 h 3176298"/>
                  <a:gd name="connsiteX127" fmla="*/ 8657726 w 12192000"/>
                  <a:gd name="connsiteY127" fmla="*/ 2106284 h 3176298"/>
                  <a:gd name="connsiteX128" fmla="*/ 8711448 w 12192000"/>
                  <a:gd name="connsiteY128" fmla="*/ 2098664 h 3176298"/>
                  <a:gd name="connsiteX129" fmla="*/ 8772219 w 12192000"/>
                  <a:gd name="connsiteY129" fmla="*/ 2082280 h 3176298"/>
                  <a:gd name="connsiteX130" fmla="*/ 8845565 w 12192000"/>
                  <a:gd name="connsiteY130" fmla="*/ 2053705 h 3176298"/>
                  <a:gd name="connsiteX131" fmla="*/ 8967871 w 12192000"/>
                  <a:gd name="connsiteY131" fmla="*/ 2011221 h 3176298"/>
                  <a:gd name="connsiteX132" fmla="*/ 9015878 w 12192000"/>
                  <a:gd name="connsiteY132" fmla="*/ 2001124 h 3176298"/>
                  <a:gd name="connsiteX133" fmla="*/ 9234579 w 12192000"/>
                  <a:gd name="connsiteY133" fmla="*/ 1935209 h 3176298"/>
                  <a:gd name="connsiteX134" fmla="*/ 9346597 w 12192000"/>
                  <a:gd name="connsiteY134" fmla="*/ 1896917 h 3176298"/>
                  <a:gd name="connsiteX135" fmla="*/ 9416321 w 12192000"/>
                  <a:gd name="connsiteY135" fmla="*/ 1880724 h 3176298"/>
                  <a:gd name="connsiteX136" fmla="*/ 9477283 w 12192000"/>
                  <a:gd name="connsiteY136" fmla="*/ 1856149 h 3176298"/>
                  <a:gd name="connsiteX137" fmla="*/ 9666265 w 12192000"/>
                  <a:gd name="connsiteY137" fmla="*/ 1787186 h 3176298"/>
                  <a:gd name="connsiteX138" fmla="*/ 9754088 w 12192000"/>
                  <a:gd name="connsiteY138" fmla="*/ 1741464 h 3176298"/>
                  <a:gd name="connsiteX139" fmla="*/ 9899446 w 12192000"/>
                  <a:gd name="connsiteY139" fmla="*/ 1656880 h 3176298"/>
                  <a:gd name="connsiteX140" fmla="*/ 9993175 w 12192000"/>
                  <a:gd name="connsiteY140" fmla="*/ 1576487 h 3176298"/>
                  <a:gd name="connsiteX141" fmla="*/ 10044230 w 12192000"/>
                  <a:gd name="connsiteY141" fmla="*/ 1540480 h 3176298"/>
                  <a:gd name="connsiteX142" fmla="*/ 10131863 w 12192000"/>
                  <a:gd name="connsiteY142" fmla="*/ 1485613 h 3176298"/>
                  <a:gd name="connsiteX143" fmla="*/ 10242357 w 12192000"/>
                  <a:gd name="connsiteY143" fmla="*/ 1410555 h 3176298"/>
                  <a:gd name="connsiteX144" fmla="*/ 10363709 w 12192000"/>
                  <a:gd name="connsiteY144" fmla="*/ 1359499 h 3176298"/>
                  <a:gd name="connsiteX145" fmla="*/ 10428291 w 12192000"/>
                  <a:gd name="connsiteY145" fmla="*/ 1314920 h 3176298"/>
                  <a:gd name="connsiteX146" fmla="*/ 10490969 w 12192000"/>
                  <a:gd name="connsiteY146" fmla="*/ 1267104 h 3176298"/>
                  <a:gd name="connsiteX147" fmla="*/ 10523354 w 12192000"/>
                  <a:gd name="connsiteY147" fmla="*/ 1238337 h 3176298"/>
                  <a:gd name="connsiteX148" fmla="*/ 10590031 w 12192000"/>
                  <a:gd name="connsiteY148" fmla="*/ 1191664 h 3176298"/>
                  <a:gd name="connsiteX149" fmla="*/ 10656519 w 12192000"/>
                  <a:gd name="connsiteY149" fmla="*/ 1156038 h 3176298"/>
                  <a:gd name="connsiteX150" fmla="*/ 10703573 w 12192000"/>
                  <a:gd name="connsiteY150" fmla="*/ 1120603 h 3176298"/>
                  <a:gd name="connsiteX151" fmla="*/ 10764534 w 12192000"/>
                  <a:gd name="connsiteY151" fmla="*/ 1067643 h 3176298"/>
                  <a:gd name="connsiteX152" fmla="*/ 10850453 w 12192000"/>
                  <a:gd name="connsiteY152" fmla="*/ 1014301 h 3176298"/>
                  <a:gd name="connsiteX153" fmla="*/ 10929704 w 12192000"/>
                  <a:gd name="connsiteY153" fmla="*/ 980201 h 3176298"/>
                  <a:gd name="connsiteX154" fmla="*/ 10967423 w 12192000"/>
                  <a:gd name="connsiteY154" fmla="*/ 930289 h 3176298"/>
                  <a:gd name="connsiteX155" fmla="*/ 11058869 w 12192000"/>
                  <a:gd name="connsiteY155" fmla="*/ 838084 h 3176298"/>
                  <a:gd name="connsiteX156" fmla="*/ 11172600 w 12192000"/>
                  <a:gd name="connsiteY156" fmla="*/ 762834 h 3176298"/>
                  <a:gd name="connsiteX157" fmla="*/ 11275283 w 12192000"/>
                  <a:gd name="connsiteY157" fmla="*/ 673676 h 3176298"/>
                  <a:gd name="connsiteX158" fmla="*/ 11320623 w 12192000"/>
                  <a:gd name="connsiteY158" fmla="*/ 639195 h 3176298"/>
                  <a:gd name="connsiteX159" fmla="*/ 11374346 w 12192000"/>
                  <a:gd name="connsiteY159" fmla="*/ 601664 h 3176298"/>
                  <a:gd name="connsiteX160" fmla="*/ 11448453 w 12192000"/>
                  <a:gd name="connsiteY160" fmla="*/ 567755 h 3176298"/>
                  <a:gd name="connsiteX161" fmla="*/ 11532275 w 12192000"/>
                  <a:gd name="connsiteY161" fmla="*/ 522605 h 3176298"/>
                  <a:gd name="connsiteX162" fmla="*/ 11562947 w 12192000"/>
                  <a:gd name="connsiteY162" fmla="*/ 486598 h 3176298"/>
                  <a:gd name="connsiteX163" fmla="*/ 11672489 w 12192000"/>
                  <a:gd name="connsiteY163" fmla="*/ 335337 h 3176298"/>
                  <a:gd name="connsiteX164" fmla="*/ 11821656 w 12192000"/>
                  <a:gd name="connsiteY164" fmla="*/ 207889 h 3176298"/>
                  <a:gd name="connsiteX165" fmla="*/ 11986443 w 12192000"/>
                  <a:gd name="connsiteY165" fmla="*/ 104824 h 3176298"/>
                  <a:gd name="connsiteX166" fmla="*/ 12026448 w 12192000"/>
                  <a:gd name="connsiteY166" fmla="*/ 88821 h 3176298"/>
                  <a:gd name="connsiteX167" fmla="*/ 12160947 w 12192000"/>
                  <a:gd name="connsiteY167" fmla="*/ 28621 h 3176298"/>
                  <a:gd name="connsiteX168" fmla="*/ 12192000 w 12192000"/>
                  <a:gd name="connsiteY168" fmla="*/ 0 h 3176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Lst>
                <a:rect l="l" t="t" r="r" b="b"/>
                <a:pathLst>
                  <a:path w="12192000" h="3176298">
                    <a:moveTo>
                      <a:pt x="12192000" y="0"/>
                    </a:moveTo>
                    <a:lnTo>
                      <a:pt x="12192000" y="3176298"/>
                    </a:lnTo>
                    <a:lnTo>
                      <a:pt x="0" y="3176298"/>
                    </a:lnTo>
                    <a:lnTo>
                      <a:pt x="0" y="2264980"/>
                    </a:lnTo>
                    <a:lnTo>
                      <a:pt x="544" y="2264980"/>
                    </a:lnTo>
                    <a:lnTo>
                      <a:pt x="544" y="2392219"/>
                    </a:lnTo>
                    <a:lnTo>
                      <a:pt x="61197" y="2387448"/>
                    </a:lnTo>
                    <a:cubicBezTo>
                      <a:pt x="80794" y="2382137"/>
                      <a:pt x="99990" y="2374707"/>
                      <a:pt x="119613" y="2369945"/>
                    </a:cubicBezTo>
                    <a:cubicBezTo>
                      <a:pt x="137898" y="2365563"/>
                      <a:pt x="155046" y="2355466"/>
                      <a:pt x="172384" y="2347084"/>
                    </a:cubicBezTo>
                    <a:cubicBezTo>
                      <a:pt x="205529" y="2331082"/>
                      <a:pt x="240965" y="2341178"/>
                      <a:pt x="274873" y="2336988"/>
                    </a:cubicBezTo>
                    <a:cubicBezTo>
                      <a:pt x="285732" y="2335653"/>
                      <a:pt x="296590" y="2334130"/>
                      <a:pt x="307259" y="2331461"/>
                    </a:cubicBezTo>
                    <a:cubicBezTo>
                      <a:pt x="336408" y="2324413"/>
                      <a:pt x="366127" y="2318317"/>
                      <a:pt x="394511" y="2308601"/>
                    </a:cubicBezTo>
                    <a:cubicBezTo>
                      <a:pt x="426709" y="2297743"/>
                      <a:pt x="457572" y="2283264"/>
                      <a:pt x="494337" y="2268213"/>
                    </a:cubicBezTo>
                    <a:cubicBezTo>
                      <a:pt x="507102" y="2272024"/>
                      <a:pt x="526724" y="2282312"/>
                      <a:pt x="546917" y="2283264"/>
                    </a:cubicBezTo>
                    <a:cubicBezTo>
                      <a:pt x="611880" y="2286503"/>
                      <a:pt x="672650" y="2268786"/>
                      <a:pt x="730754" y="2240780"/>
                    </a:cubicBezTo>
                    <a:cubicBezTo>
                      <a:pt x="748471" y="2232399"/>
                      <a:pt x="767524" y="2226874"/>
                      <a:pt x="785432" y="2218682"/>
                    </a:cubicBezTo>
                    <a:cubicBezTo>
                      <a:pt x="791717" y="2215826"/>
                      <a:pt x="799909" y="2209730"/>
                      <a:pt x="801053" y="2204013"/>
                    </a:cubicBezTo>
                    <a:cubicBezTo>
                      <a:pt x="807719" y="2170866"/>
                      <a:pt x="832486" y="2171436"/>
                      <a:pt x="858205" y="2169532"/>
                    </a:cubicBezTo>
                    <a:cubicBezTo>
                      <a:pt x="888877" y="2167247"/>
                      <a:pt x="919165" y="2161912"/>
                      <a:pt x="949646" y="2157340"/>
                    </a:cubicBezTo>
                    <a:cubicBezTo>
                      <a:pt x="953648" y="2156768"/>
                      <a:pt x="957266" y="2152768"/>
                      <a:pt x="960887" y="2150099"/>
                    </a:cubicBezTo>
                    <a:cubicBezTo>
                      <a:pt x="966411" y="2146099"/>
                      <a:pt x="971554" y="2140003"/>
                      <a:pt x="977653" y="2138480"/>
                    </a:cubicBezTo>
                    <a:cubicBezTo>
                      <a:pt x="1008894" y="2131049"/>
                      <a:pt x="1040327" y="2124763"/>
                      <a:pt x="1071762" y="2117905"/>
                    </a:cubicBezTo>
                    <a:cubicBezTo>
                      <a:pt x="1078810" y="2116380"/>
                      <a:pt x="1086048" y="2114476"/>
                      <a:pt x="1092527" y="2111428"/>
                    </a:cubicBezTo>
                    <a:cubicBezTo>
                      <a:pt x="1098623" y="2108570"/>
                      <a:pt x="1103767" y="2103616"/>
                      <a:pt x="1109865" y="2100568"/>
                    </a:cubicBezTo>
                    <a:cubicBezTo>
                      <a:pt x="1126437" y="2092378"/>
                      <a:pt x="1143394" y="2084757"/>
                      <a:pt x="1162823" y="2075613"/>
                    </a:cubicBezTo>
                    <a:cubicBezTo>
                      <a:pt x="1173681" y="2092757"/>
                      <a:pt x="1188354" y="2083041"/>
                      <a:pt x="1206641" y="2074851"/>
                    </a:cubicBezTo>
                    <a:cubicBezTo>
                      <a:pt x="1225310" y="2066468"/>
                      <a:pt x="1246837" y="2063801"/>
                      <a:pt x="1267411" y="2060753"/>
                    </a:cubicBezTo>
                    <a:cubicBezTo>
                      <a:pt x="1305132" y="2055228"/>
                      <a:pt x="1343044" y="2051799"/>
                      <a:pt x="1380762" y="2046847"/>
                    </a:cubicBezTo>
                    <a:cubicBezTo>
                      <a:pt x="1388765" y="2045703"/>
                      <a:pt x="1397909" y="2043608"/>
                      <a:pt x="1404006" y="2038844"/>
                    </a:cubicBezTo>
                    <a:cubicBezTo>
                      <a:pt x="1445725" y="2006839"/>
                      <a:pt x="1496403" y="1997887"/>
                      <a:pt x="1544598" y="2000932"/>
                    </a:cubicBezTo>
                    <a:cubicBezTo>
                      <a:pt x="1582510" y="2003220"/>
                      <a:pt x="1619658" y="2004935"/>
                      <a:pt x="1657188" y="2001697"/>
                    </a:cubicBezTo>
                    <a:cubicBezTo>
                      <a:pt x="1660046" y="2001505"/>
                      <a:pt x="1663856" y="2001887"/>
                      <a:pt x="1665950" y="2003411"/>
                    </a:cubicBezTo>
                    <a:cubicBezTo>
                      <a:pt x="1678904" y="2013507"/>
                      <a:pt x="1692431" y="2014269"/>
                      <a:pt x="1709006" y="2015983"/>
                    </a:cubicBezTo>
                    <a:cubicBezTo>
                      <a:pt x="1732439" y="2018461"/>
                      <a:pt x="1753965" y="2016745"/>
                      <a:pt x="1775684" y="2012555"/>
                    </a:cubicBezTo>
                    <a:cubicBezTo>
                      <a:pt x="1791496" y="2009507"/>
                      <a:pt x="1807497" y="2003220"/>
                      <a:pt x="1821596" y="1995218"/>
                    </a:cubicBezTo>
                    <a:cubicBezTo>
                      <a:pt x="1841216" y="1983978"/>
                      <a:pt x="1860079" y="1979597"/>
                      <a:pt x="1878748" y="1994457"/>
                    </a:cubicBezTo>
                    <a:cubicBezTo>
                      <a:pt x="1898940" y="2010269"/>
                      <a:pt x="1921800" y="2004745"/>
                      <a:pt x="1944092" y="2005315"/>
                    </a:cubicBezTo>
                    <a:cubicBezTo>
                      <a:pt x="1953806" y="2005507"/>
                      <a:pt x="1964094" y="2005124"/>
                      <a:pt x="1973429" y="2007601"/>
                    </a:cubicBezTo>
                    <a:cubicBezTo>
                      <a:pt x="2000479" y="2014651"/>
                      <a:pt x="2026581" y="2025320"/>
                      <a:pt x="2054013" y="2030082"/>
                    </a:cubicBezTo>
                    <a:cubicBezTo>
                      <a:pt x="2069254" y="2032747"/>
                      <a:pt x="2086208" y="2027986"/>
                      <a:pt x="2102021" y="2024557"/>
                    </a:cubicBezTo>
                    <a:cubicBezTo>
                      <a:pt x="2118023" y="2020937"/>
                      <a:pt x="2133834" y="2015413"/>
                      <a:pt x="2149267" y="2009697"/>
                    </a:cubicBezTo>
                    <a:cubicBezTo>
                      <a:pt x="2159743" y="2005887"/>
                      <a:pt x="2171173" y="2002267"/>
                      <a:pt x="2179556" y="1995409"/>
                    </a:cubicBezTo>
                    <a:cubicBezTo>
                      <a:pt x="2198608" y="1979788"/>
                      <a:pt x="2218229" y="1977120"/>
                      <a:pt x="2240710" y="1985312"/>
                    </a:cubicBezTo>
                    <a:cubicBezTo>
                      <a:pt x="2244137" y="1986647"/>
                      <a:pt x="2248138" y="1986647"/>
                      <a:pt x="2251948" y="1986836"/>
                    </a:cubicBezTo>
                    <a:cubicBezTo>
                      <a:pt x="2312915" y="1990836"/>
                      <a:pt x="2373874" y="1993314"/>
                      <a:pt x="2434456" y="1999410"/>
                    </a:cubicBezTo>
                    <a:cubicBezTo>
                      <a:pt x="2459029" y="2001887"/>
                      <a:pt x="2482652" y="2012745"/>
                      <a:pt x="2506847" y="2019603"/>
                    </a:cubicBezTo>
                    <a:cubicBezTo>
                      <a:pt x="2511800" y="2020937"/>
                      <a:pt x="2517327" y="2023033"/>
                      <a:pt x="2522279" y="2022080"/>
                    </a:cubicBezTo>
                    <a:cubicBezTo>
                      <a:pt x="2576191" y="2012555"/>
                      <a:pt x="2626677" y="2026461"/>
                      <a:pt x="2676398" y="2044751"/>
                    </a:cubicBezTo>
                    <a:cubicBezTo>
                      <a:pt x="2681540" y="2046656"/>
                      <a:pt x="2687827" y="2046084"/>
                      <a:pt x="2693543" y="2045703"/>
                    </a:cubicBezTo>
                    <a:cubicBezTo>
                      <a:pt x="2709548" y="2044370"/>
                      <a:pt x="2726882" y="2037701"/>
                      <a:pt x="2741360" y="2041701"/>
                    </a:cubicBezTo>
                    <a:cubicBezTo>
                      <a:pt x="2779842" y="2052753"/>
                      <a:pt x="2817943" y="2066087"/>
                      <a:pt x="2854140" y="2082851"/>
                    </a:cubicBezTo>
                    <a:cubicBezTo>
                      <a:pt x="2890910" y="2099805"/>
                      <a:pt x="2925008" y="2114095"/>
                      <a:pt x="2967110" y="2096949"/>
                    </a:cubicBezTo>
                    <a:cubicBezTo>
                      <a:pt x="2985016" y="2089709"/>
                      <a:pt x="3008639" y="2094853"/>
                      <a:pt x="3029216" y="2096757"/>
                    </a:cubicBezTo>
                    <a:cubicBezTo>
                      <a:pt x="3044264" y="2098282"/>
                      <a:pt x="3058743" y="2106856"/>
                      <a:pt x="3073604" y="2106856"/>
                    </a:cubicBezTo>
                    <a:cubicBezTo>
                      <a:pt x="3113231" y="2106856"/>
                      <a:pt x="3148472" y="2116953"/>
                      <a:pt x="3182763" y="2137527"/>
                    </a:cubicBezTo>
                    <a:cubicBezTo>
                      <a:pt x="3196102" y="2145528"/>
                      <a:pt x="3216867" y="2140193"/>
                      <a:pt x="3234202" y="2142289"/>
                    </a:cubicBezTo>
                    <a:cubicBezTo>
                      <a:pt x="3252492" y="2144765"/>
                      <a:pt x="3271348" y="2147051"/>
                      <a:pt x="3288877" y="2152578"/>
                    </a:cubicBezTo>
                    <a:cubicBezTo>
                      <a:pt x="3334216" y="2167056"/>
                      <a:pt x="3378986" y="2183439"/>
                      <a:pt x="3424135" y="2198680"/>
                    </a:cubicBezTo>
                    <a:cubicBezTo>
                      <a:pt x="3461282" y="2211253"/>
                      <a:pt x="3497862" y="2201347"/>
                      <a:pt x="3534629" y="2196013"/>
                    </a:cubicBezTo>
                    <a:cubicBezTo>
                      <a:pt x="3557682" y="2192583"/>
                      <a:pt x="3579206" y="2184391"/>
                      <a:pt x="3605116" y="2196583"/>
                    </a:cubicBezTo>
                    <a:cubicBezTo>
                      <a:pt x="3629882" y="2208205"/>
                      <a:pt x="3661315" y="2205537"/>
                      <a:pt x="3689131" y="2211824"/>
                    </a:cubicBezTo>
                    <a:cubicBezTo>
                      <a:pt x="3712565" y="2217157"/>
                      <a:pt x="3735231" y="2225732"/>
                      <a:pt x="3757902" y="2234114"/>
                    </a:cubicBezTo>
                    <a:cubicBezTo>
                      <a:pt x="3788766" y="2245545"/>
                      <a:pt x="3819245" y="2257545"/>
                      <a:pt x="3852966" y="2251831"/>
                    </a:cubicBezTo>
                    <a:cubicBezTo>
                      <a:pt x="3891259" y="2245353"/>
                      <a:pt x="3917546" y="2269738"/>
                      <a:pt x="3947648" y="2285932"/>
                    </a:cubicBezTo>
                    <a:cubicBezTo>
                      <a:pt x="3968414" y="2296980"/>
                      <a:pt x="3991083" y="2305172"/>
                      <a:pt x="4013753" y="2312031"/>
                    </a:cubicBezTo>
                    <a:cubicBezTo>
                      <a:pt x="4044043" y="2320985"/>
                      <a:pt x="4075285" y="2326320"/>
                      <a:pt x="4105766" y="2335082"/>
                    </a:cubicBezTo>
                    <a:cubicBezTo>
                      <a:pt x="4151870" y="2348226"/>
                      <a:pt x="4198546" y="2358514"/>
                      <a:pt x="4246551" y="2351274"/>
                    </a:cubicBezTo>
                    <a:cubicBezTo>
                      <a:pt x="4268649" y="2348036"/>
                      <a:pt x="4289227" y="2348226"/>
                      <a:pt x="4311323" y="2352991"/>
                    </a:cubicBezTo>
                    <a:cubicBezTo>
                      <a:pt x="4347518" y="2360801"/>
                      <a:pt x="4384668" y="2361753"/>
                      <a:pt x="4413817" y="2390899"/>
                    </a:cubicBezTo>
                    <a:cubicBezTo>
                      <a:pt x="4424104" y="2401188"/>
                      <a:pt x="4442581" y="2403853"/>
                      <a:pt x="4457632" y="2409188"/>
                    </a:cubicBezTo>
                    <a:cubicBezTo>
                      <a:pt x="4474969" y="2415476"/>
                      <a:pt x="4487731" y="2412236"/>
                      <a:pt x="4497068" y="2393947"/>
                    </a:cubicBezTo>
                    <a:cubicBezTo>
                      <a:pt x="4501257" y="2385757"/>
                      <a:pt x="4513260" y="2377755"/>
                      <a:pt x="4522596" y="2376421"/>
                    </a:cubicBezTo>
                    <a:cubicBezTo>
                      <a:pt x="4550599" y="2372421"/>
                      <a:pt x="4576318" y="2378327"/>
                      <a:pt x="4603368" y="2391282"/>
                    </a:cubicBezTo>
                    <a:cubicBezTo>
                      <a:pt x="4628705" y="2403474"/>
                      <a:pt x="4660331" y="2402140"/>
                      <a:pt x="4689098" y="2406903"/>
                    </a:cubicBezTo>
                    <a:cubicBezTo>
                      <a:pt x="4699289" y="2408618"/>
                      <a:pt x="4709482" y="2411237"/>
                      <a:pt x="4719697" y="2413428"/>
                    </a:cubicBezTo>
                    <a:lnTo>
                      <a:pt x="4726469" y="2414298"/>
                    </a:lnTo>
                    <a:lnTo>
                      <a:pt x="4785776" y="2414298"/>
                    </a:lnTo>
                    <a:lnTo>
                      <a:pt x="4788661" y="2414047"/>
                    </a:lnTo>
                    <a:cubicBezTo>
                      <a:pt x="4801401" y="2412237"/>
                      <a:pt x="4814166" y="2410142"/>
                      <a:pt x="4827024" y="2408999"/>
                    </a:cubicBezTo>
                    <a:cubicBezTo>
                      <a:pt x="4847027" y="2407095"/>
                      <a:pt x="4867412" y="2407856"/>
                      <a:pt x="4887415" y="2405570"/>
                    </a:cubicBezTo>
                    <a:cubicBezTo>
                      <a:pt x="4903799" y="2403853"/>
                      <a:pt x="4919991" y="2399474"/>
                      <a:pt x="4936184" y="2395853"/>
                    </a:cubicBezTo>
                    <a:cubicBezTo>
                      <a:pt x="4942089" y="2394520"/>
                      <a:pt x="4947996" y="2389376"/>
                      <a:pt x="4953328" y="2390138"/>
                    </a:cubicBezTo>
                    <a:cubicBezTo>
                      <a:pt x="5006292" y="2398330"/>
                      <a:pt x="5044391" y="2361753"/>
                      <a:pt x="5089162" y="2345560"/>
                    </a:cubicBezTo>
                    <a:cubicBezTo>
                      <a:pt x="5136216" y="2328413"/>
                      <a:pt x="5181748" y="2302124"/>
                      <a:pt x="5234326" y="2309935"/>
                    </a:cubicBezTo>
                    <a:cubicBezTo>
                      <a:pt x="5266141" y="2314697"/>
                      <a:pt x="5296812" y="2325747"/>
                      <a:pt x="5328438" y="2332416"/>
                    </a:cubicBezTo>
                    <a:cubicBezTo>
                      <a:pt x="5339677" y="2334701"/>
                      <a:pt x="5352250" y="2334320"/>
                      <a:pt x="5363491" y="2332034"/>
                    </a:cubicBezTo>
                    <a:cubicBezTo>
                      <a:pt x="5417784" y="2321555"/>
                      <a:pt x="5471316" y="2320032"/>
                      <a:pt x="5524660" y="2337178"/>
                    </a:cubicBezTo>
                    <a:cubicBezTo>
                      <a:pt x="5533802" y="2340036"/>
                      <a:pt x="5543518" y="2342701"/>
                      <a:pt x="5553045" y="2342701"/>
                    </a:cubicBezTo>
                    <a:cubicBezTo>
                      <a:pt x="5605244" y="2342701"/>
                      <a:pt x="5656488" y="2338701"/>
                      <a:pt x="5706401" y="2320032"/>
                    </a:cubicBezTo>
                    <a:cubicBezTo>
                      <a:pt x="5723166" y="2313745"/>
                      <a:pt x="5743551" y="2317745"/>
                      <a:pt x="5762029" y="2316221"/>
                    </a:cubicBezTo>
                    <a:cubicBezTo>
                      <a:pt x="5779174" y="2314889"/>
                      <a:pt x="5796702" y="2314317"/>
                      <a:pt x="5813276" y="2309935"/>
                    </a:cubicBezTo>
                    <a:cubicBezTo>
                      <a:pt x="5837472" y="2303459"/>
                      <a:pt x="5859949" y="2302697"/>
                      <a:pt x="5884906" y="2308411"/>
                    </a:cubicBezTo>
                    <a:cubicBezTo>
                      <a:pt x="5908719" y="2313745"/>
                      <a:pt x="5934438" y="2311079"/>
                      <a:pt x="5959204" y="2311269"/>
                    </a:cubicBezTo>
                    <a:cubicBezTo>
                      <a:pt x="5986828" y="2311459"/>
                      <a:pt x="6014449" y="2311649"/>
                      <a:pt x="6042072" y="2310697"/>
                    </a:cubicBezTo>
                    <a:cubicBezTo>
                      <a:pt x="6053124" y="2310317"/>
                      <a:pt x="6065695" y="2302697"/>
                      <a:pt x="6074842" y="2305745"/>
                    </a:cubicBezTo>
                    <a:cubicBezTo>
                      <a:pt x="6104368" y="2316031"/>
                      <a:pt x="6133897" y="2303649"/>
                      <a:pt x="6163425" y="2309172"/>
                    </a:cubicBezTo>
                    <a:cubicBezTo>
                      <a:pt x="6177905" y="2312031"/>
                      <a:pt x="6194288" y="2304220"/>
                      <a:pt x="6209909" y="2303459"/>
                    </a:cubicBezTo>
                    <a:cubicBezTo>
                      <a:pt x="6235437" y="2302124"/>
                      <a:pt x="6260964" y="2302697"/>
                      <a:pt x="6286493" y="2302315"/>
                    </a:cubicBezTo>
                    <a:cubicBezTo>
                      <a:pt x="6294876" y="2302124"/>
                      <a:pt x="6303068" y="2301362"/>
                      <a:pt x="6311449" y="2300980"/>
                    </a:cubicBezTo>
                    <a:cubicBezTo>
                      <a:pt x="6318880" y="2300601"/>
                      <a:pt x="6326691" y="2298887"/>
                      <a:pt x="6333739" y="2300218"/>
                    </a:cubicBezTo>
                    <a:cubicBezTo>
                      <a:pt x="6359268" y="2304983"/>
                      <a:pt x="6384414" y="2312793"/>
                      <a:pt x="6410131" y="2315841"/>
                    </a:cubicBezTo>
                    <a:cubicBezTo>
                      <a:pt x="6432420" y="2318507"/>
                      <a:pt x="6455472" y="2314889"/>
                      <a:pt x="6477951" y="2316793"/>
                    </a:cubicBezTo>
                    <a:cubicBezTo>
                      <a:pt x="6517576" y="2320032"/>
                      <a:pt x="6557201" y="2325747"/>
                      <a:pt x="6596828" y="2329368"/>
                    </a:cubicBezTo>
                    <a:cubicBezTo>
                      <a:pt x="6605401" y="2330130"/>
                      <a:pt x="6614353" y="2325365"/>
                      <a:pt x="6623118" y="2324985"/>
                    </a:cubicBezTo>
                    <a:cubicBezTo>
                      <a:pt x="6650551" y="2324033"/>
                      <a:pt x="6677984" y="2323841"/>
                      <a:pt x="6705417" y="2323272"/>
                    </a:cubicBezTo>
                    <a:cubicBezTo>
                      <a:pt x="6721038" y="2323080"/>
                      <a:pt x="6736851" y="2323651"/>
                      <a:pt x="6752283" y="2321937"/>
                    </a:cubicBezTo>
                    <a:cubicBezTo>
                      <a:pt x="6772665" y="2319651"/>
                      <a:pt x="6791144" y="2316221"/>
                      <a:pt x="6810195" y="2331082"/>
                    </a:cubicBezTo>
                    <a:cubicBezTo>
                      <a:pt x="6839534" y="2354132"/>
                      <a:pt x="6876872" y="2345178"/>
                      <a:pt x="6910782" y="2350512"/>
                    </a:cubicBezTo>
                    <a:cubicBezTo>
                      <a:pt x="6919547" y="2351847"/>
                      <a:pt x="6928501" y="2352036"/>
                      <a:pt x="6937263" y="2353561"/>
                    </a:cubicBezTo>
                    <a:cubicBezTo>
                      <a:pt x="6953457" y="2356418"/>
                      <a:pt x="6969457" y="2359657"/>
                      <a:pt x="6985653" y="2362897"/>
                    </a:cubicBezTo>
                    <a:cubicBezTo>
                      <a:pt x="6988509" y="2363467"/>
                      <a:pt x="6991747" y="2363659"/>
                      <a:pt x="6994415" y="2364611"/>
                    </a:cubicBezTo>
                    <a:cubicBezTo>
                      <a:pt x="7018991" y="2372611"/>
                      <a:pt x="7043184" y="2381755"/>
                      <a:pt x="7068141" y="2388234"/>
                    </a:cubicBezTo>
                    <a:cubicBezTo>
                      <a:pt x="7080334" y="2391472"/>
                      <a:pt x="7093860" y="2391853"/>
                      <a:pt x="7106432" y="2390138"/>
                    </a:cubicBezTo>
                    <a:cubicBezTo>
                      <a:pt x="7143199" y="2385185"/>
                      <a:pt x="7179587" y="2383089"/>
                      <a:pt x="7216547" y="2390330"/>
                    </a:cubicBezTo>
                    <a:cubicBezTo>
                      <a:pt x="7231214" y="2393186"/>
                      <a:pt x="7247599" y="2388424"/>
                      <a:pt x="7263220" y="2386709"/>
                    </a:cubicBezTo>
                    <a:cubicBezTo>
                      <a:pt x="7300559" y="2382137"/>
                      <a:pt x="7337899" y="2377183"/>
                      <a:pt x="7375428" y="2372803"/>
                    </a:cubicBezTo>
                    <a:cubicBezTo>
                      <a:pt x="7398860" y="2370135"/>
                      <a:pt x="7422483" y="2368611"/>
                      <a:pt x="7445916" y="2365945"/>
                    </a:cubicBezTo>
                    <a:cubicBezTo>
                      <a:pt x="7472967" y="2362705"/>
                      <a:pt x="7499828" y="2357753"/>
                      <a:pt x="7526880" y="2355084"/>
                    </a:cubicBezTo>
                    <a:cubicBezTo>
                      <a:pt x="7557742" y="2352036"/>
                      <a:pt x="7588795" y="2351466"/>
                      <a:pt x="7619655" y="2348226"/>
                    </a:cubicBezTo>
                    <a:cubicBezTo>
                      <a:pt x="7676047" y="2341940"/>
                      <a:pt x="7732247" y="2334509"/>
                      <a:pt x="7788636" y="2327461"/>
                    </a:cubicBezTo>
                    <a:cubicBezTo>
                      <a:pt x="7843311" y="2320603"/>
                      <a:pt x="7897987" y="2314507"/>
                      <a:pt x="7952280" y="2305935"/>
                    </a:cubicBezTo>
                    <a:cubicBezTo>
                      <a:pt x="7975142" y="2302315"/>
                      <a:pt x="7996859" y="2292408"/>
                      <a:pt x="8019339" y="2286884"/>
                    </a:cubicBezTo>
                    <a:cubicBezTo>
                      <a:pt x="8058774" y="2277357"/>
                      <a:pt x="8098590" y="2269357"/>
                      <a:pt x="8137835" y="2259832"/>
                    </a:cubicBezTo>
                    <a:cubicBezTo>
                      <a:pt x="8155359" y="2255641"/>
                      <a:pt x="8172124" y="2248593"/>
                      <a:pt x="8189651" y="2243639"/>
                    </a:cubicBezTo>
                    <a:cubicBezTo>
                      <a:pt x="8230992" y="2232208"/>
                      <a:pt x="8272903" y="2222874"/>
                      <a:pt x="8313671" y="2209920"/>
                    </a:cubicBezTo>
                    <a:cubicBezTo>
                      <a:pt x="8362822" y="2194297"/>
                      <a:pt x="8411019" y="2175439"/>
                      <a:pt x="8459979" y="2158864"/>
                    </a:cubicBezTo>
                    <a:cubicBezTo>
                      <a:pt x="8478269" y="2152578"/>
                      <a:pt x="8497511" y="2148957"/>
                      <a:pt x="8516369" y="2144003"/>
                    </a:cubicBezTo>
                    <a:cubicBezTo>
                      <a:pt x="8563425" y="2131431"/>
                      <a:pt x="8610288" y="2118095"/>
                      <a:pt x="8657726" y="2106284"/>
                    </a:cubicBezTo>
                    <a:cubicBezTo>
                      <a:pt x="8675253" y="2101901"/>
                      <a:pt x="8693731" y="2102284"/>
                      <a:pt x="8711448" y="2098664"/>
                    </a:cubicBezTo>
                    <a:cubicBezTo>
                      <a:pt x="8732023" y="2094472"/>
                      <a:pt x="8752407" y="2089138"/>
                      <a:pt x="8772219" y="2082280"/>
                    </a:cubicBezTo>
                    <a:cubicBezTo>
                      <a:pt x="8796985" y="2073707"/>
                      <a:pt x="8820990" y="2062659"/>
                      <a:pt x="8845565" y="2053705"/>
                    </a:cubicBezTo>
                    <a:cubicBezTo>
                      <a:pt x="8886142" y="2039034"/>
                      <a:pt x="8926911" y="2024557"/>
                      <a:pt x="8967871" y="2011221"/>
                    </a:cubicBezTo>
                    <a:cubicBezTo>
                      <a:pt x="8983301" y="2006268"/>
                      <a:pt x="9000257" y="2005697"/>
                      <a:pt x="9015878" y="2001124"/>
                    </a:cubicBezTo>
                    <a:cubicBezTo>
                      <a:pt x="9088840" y="1979597"/>
                      <a:pt x="9161805" y="1957880"/>
                      <a:pt x="9234579" y="1935209"/>
                    </a:cubicBezTo>
                    <a:cubicBezTo>
                      <a:pt x="9272298" y="1923399"/>
                      <a:pt x="9308875" y="1908538"/>
                      <a:pt x="9346597" y="1896917"/>
                    </a:cubicBezTo>
                    <a:cubicBezTo>
                      <a:pt x="9369267" y="1889869"/>
                      <a:pt x="9393650" y="1887773"/>
                      <a:pt x="9416321" y="1880724"/>
                    </a:cubicBezTo>
                    <a:cubicBezTo>
                      <a:pt x="9437278" y="1874247"/>
                      <a:pt x="9456709" y="1863578"/>
                      <a:pt x="9477283" y="1856149"/>
                    </a:cubicBezTo>
                    <a:cubicBezTo>
                      <a:pt x="9540152" y="1833097"/>
                      <a:pt x="9603971" y="1811953"/>
                      <a:pt x="9666265" y="1787186"/>
                    </a:cubicBezTo>
                    <a:cubicBezTo>
                      <a:pt x="9696749" y="1775183"/>
                      <a:pt x="9725323" y="1757849"/>
                      <a:pt x="9754088" y="1741464"/>
                    </a:cubicBezTo>
                    <a:cubicBezTo>
                      <a:pt x="9802858" y="1713841"/>
                      <a:pt x="9850865" y="1685074"/>
                      <a:pt x="9899446" y="1656880"/>
                    </a:cubicBezTo>
                    <a:cubicBezTo>
                      <a:pt x="9935832" y="1635924"/>
                      <a:pt x="9968027" y="1611347"/>
                      <a:pt x="9993175" y="1576487"/>
                    </a:cubicBezTo>
                    <a:cubicBezTo>
                      <a:pt x="10004797" y="1560484"/>
                      <a:pt x="10024990" y="1546768"/>
                      <a:pt x="10044230" y="1540480"/>
                    </a:cubicBezTo>
                    <a:cubicBezTo>
                      <a:pt x="10078713" y="1529241"/>
                      <a:pt x="10104430" y="1507522"/>
                      <a:pt x="10131863" y="1485613"/>
                    </a:cubicBezTo>
                    <a:cubicBezTo>
                      <a:pt x="10166536" y="1457801"/>
                      <a:pt x="10203304" y="1431509"/>
                      <a:pt x="10242357" y="1410555"/>
                    </a:cubicBezTo>
                    <a:cubicBezTo>
                      <a:pt x="10280840" y="1389980"/>
                      <a:pt x="10324086" y="1378549"/>
                      <a:pt x="10363709" y="1359499"/>
                    </a:cubicBezTo>
                    <a:cubicBezTo>
                      <a:pt x="10386952" y="1348259"/>
                      <a:pt x="10407146" y="1330353"/>
                      <a:pt x="10428291" y="1314920"/>
                    </a:cubicBezTo>
                    <a:cubicBezTo>
                      <a:pt x="10449438" y="1299489"/>
                      <a:pt x="10470394" y="1283486"/>
                      <a:pt x="10490969" y="1267104"/>
                    </a:cubicBezTo>
                    <a:cubicBezTo>
                      <a:pt x="10502208" y="1258149"/>
                      <a:pt x="10511734" y="1246909"/>
                      <a:pt x="10523354" y="1238337"/>
                    </a:cubicBezTo>
                    <a:cubicBezTo>
                      <a:pt x="10545263" y="1222334"/>
                      <a:pt x="10569075" y="1208808"/>
                      <a:pt x="10590031" y="1191664"/>
                    </a:cubicBezTo>
                    <a:cubicBezTo>
                      <a:pt x="10610225" y="1175089"/>
                      <a:pt x="10633467" y="1166707"/>
                      <a:pt x="10656519" y="1156038"/>
                    </a:cubicBezTo>
                    <a:cubicBezTo>
                      <a:pt x="10674046" y="1148036"/>
                      <a:pt x="10686617" y="1130320"/>
                      <a:pt x="10703573" y="1120603"/>
                    </a:cubicBezTo>
                    <a:cubicBezTo>
                      <a:pt x="10727767" y="1106697"/>
                      <a:pt x="10746246" y="1089553"/>
                      <a:pt x="10764534" y="1067643"/>
                    </a:cubicBezTo>
                    <a:cubicBezTo>
                      <a:pt x="10785111" y="1043068"/>
                      <a:pt x="10820162" y="1029732"/>
                      <a:pt x="10850453" y="1014301"/>
                    </a:cubicBezTo>
                    <a:cubicBezTo>
                      <a:pt x="10876171" y="1001157"/>
                      <a:pt x="10906081" y="995632"/>
                      <a:pt x="10929704" y="980201"/>
                    </a:cubicBezTo>
                    <a:cubicBezTo>
                      <a:pt x="10946279" y="969342"/>
                      <a:pt x="10958661" y="948957"/>
                      <a:pt x="10967423" y="930289"/>
                    </a:cubicBezTo>
                    <a:cubicBezTo>
                      <a:pt x="10987046" y="887995"/>
                      <a:pt x="11021146" y="861897"/>
                      <a:pt x="11058869" y="838084"/>
                    </a:cubicBezTo>
                    <a:cubicBezTo>
                      <a:pt x="11097350" y="813699"/>
                      <a:pt x="11133927" y="786836"/>
                      <a:pt x="11172600" y="762834"/>
                    </a:cubicBezTo>
                    <a:cubicBezTo>
                      <a:pt x="11211843" y="738638"/>
                      <a:pt x="11243658" y="706443"/>
                      <a:pt x="11275283" y="673676"/>
                    </a:cubicBezTo>
                    <a:cubicBezTo>
                      <a:pt x="11288238" y="660150"/>
                      <a:pt x="11305192" y="650434"/>
                      <a:pt x="11320623" y="639195"/>
                    </a:cubicBezTo>
                    <a:cubicBezTo>
                      <a:pt x="11338339" y="626241"/>
                      <a:pt x="11355296" y="611953"/>
                      <a:pt x="11374346" y="601664"/>
                    </a:cubicBezTo>
                    <a:cubicBezTo>
                      <a:pt x="11398160" y="588709"/>
                      <a:pt x="11424069" y="579757"/>
                      <a:pt x="11448453" y="567755"/>
                    </a:cubicBezTo>
                    <a:cubicBezTo>
                      <a:pt x="11476838" y="553657"/>
                      <a:pt x="11505795" y="539750"/>
                      <a:pt x="11532275" y="522605"/>
                    </a:cubicBezTo>
                    <a:cubicBezTo>
                      <a:pt x="11545039" y="514413"/>
                      <a:pt x="11553613" y="499363"/>
                      <a:pt x="11562947" y="486598"/>
                    </a:cubicBezTo>
                    <a:cubicBezTo>
                      <a:pt x="11599714" y="436305"/>
                      <a:pt x="11635529" y="385441"/>
                      <a:pt x="11672489" y="335337"/>
                    </a:cubicBezTo>
                    <a:cubicBezTo>
                      <a:pt x="11712304" y="281424"/>
                      <a:pt x="11763931" y="241608"/>
                      <a:pt x="11821656" y="207889"/>
                    </a:cubicBezTo>
                    <a:cubicBezTo>
                      <a:pt x="11877664" y="175312"/>
                      <a:pt x="11931195" y="138734"/>
                      <a:pt x="11986443" y="104824"/>
                    </a:cubicBezTo>
                    <a:cubicBezTo>
                      <a:pt x="11998443" y="97395"/>
                      <a:pt x="12013114" y="94347"/>
                      <a:pt x="12026448" y="88821"/>
                    </a:cubicBezTo>
                    <a:cubicBezTo>
                      <a:pt x="12072360" y="69580"/>
                      <a:pt x="12118083" y="50147"/>
                      <a:pt x="12160947" y="28621"/>
                    </a:cubicBezTo>
                    <a:lnTo>
                      <a:pt x="12192000" y="0"/>
                    </a:lnTo>
                    <a:close/>
                  </a:path>
                </a:pathLst>
              </a:custGeom>
              <a:solidFill>
                <a:schemeClr val="bg1">
                  <a:alpha val="14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12" name="Group 11">
              <a:extLst>
                <a:ext uri="{FF2B5EF4-FFF2-40B4-BE49-F238E27FC236}">
                  <a16:creationId xmlns:a16="http://schemas.microsoft.com/office/drawing/2014/main" id="{05148B0F-801C-45A1-80C1-EEC25A22A7C6}"/>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44" y="3296011"/>
              <a:ext cx="12191456" cy="2849975"/>
              <a:chOff x="544" y="3296011"/>
              <a:chExt cx="12191456" cy="2849975"/>
            </a:xfrm>
          </p:grpSpPr>
          <p:sp>
            <p:nvSpPr>
              <p:cNvPr id="13" name="Freeform: Shape 12">
                <a:extLst>
                  <a:ext uri="{FF2B5EF4-FFF2-40B4-BE49-F238E27FC236}">
                    <a16:creationId xmlns:a16="http://schemas.microsoft.com/office/drawing/2014/main" id="{E7715ED9-C8CE-4651-82AA-1C4B5F14A0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4" y="3296011"/>
                <a:ext cx="12191456" cy="2849975"/>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B911230A-EF3B-4760-9087-E4FBE05BDC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4" y="3296011"/>
                <a:ext cx="12191456" cy="2849975"/>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blipFill>
                <a:blip r:embed="rId2">
                  <a:alphaModFix amt="57000"/>
                </a:blip>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sp>
        <p:nvSpPr>
          <p:cNvPr id="2" name="Title 1">
            <a:extLst>
              <a:ext uri="{FF2B5EF4-FFF2-40B4-BE49-F238E27FC236}">
                <a16:creationId xmlns:a16="http://schemas.microsoft.com/office/drawing/2014/main" id="{4FD8B79C-BA9B-5807-EF7D-8819AAA897E8}"/>
              </a:ext>
            </a:extLst>
          </p:cNvPr>
          <p:cNvSpPr>
            <a:spLocks noGrp="1"/>
          </p:cNvSpPr>
          <p:nvPr>
            <p:ph type="title"/>
          </p:nvPr>
        </p:nvSpPr>
        <p:spPr>
          <a:xfrm>
            <a:off x="838199" y="1120676"/>
            <a:ext cx="7021513" cy="2308324"/>
          </a:xfrm>
        </p:spPr>
        <p:txBody>
          <a:bodyPr vert="horz" lIns="91440" tIns="45720" rIns="91440" bIns="45720" rtlCol="0" anchor="b">
            <a:normAutofit/>
          </a:bodyPr>
          <a:lstStyle/>
          <a:p>
            <a:r>
              <a:rPr lang="en-US" sz="7200" kern="1200">
                <a:solidFill>
                  <a:schemeClr val="bg1"/>
                </a:solidFill>
                <a:latin typeface="+mj-lt"/>
                <a:ea typeface="+mj-ea"/>
                <a:cs typeface="+mj-cs"/>
              </a:rPr>
              <a:t>Let’s go &lt;a&gt;</a:t>
            </a:r>
          </a:p>
        </p:txBody>
      </p:sp>
      <p:sp>
        <p:nvSpPr>
          <p:cNvPr id="3" name="Content Placeholder 2">
            <a:extLst>
              <a:ext uri="{FF2B5EF4-FFF2-40B4-BE49-F238E27FC236}">
                <a16:creationId xmlns:a16="http://schemas.microsoft.com/office/drawing/2014/main" id="{9AD11B35-4292-E1F3-CA75-02A1480BFBC9}"/>
              </a:ext>
            </a:extLst>
          </p:cNvPr>
          <p:cNvSpPr>
            <a:spLocks noGrp="1"/>
          </p:cNvSpPr>
          <p:nvPr>
            <p:ph idx="1"/>
          </p:nvPr>
        </p:nvSpPr>
        <p:spPr>
          <a:xfrm>
            <a:off x="835024" y="3809999"/>
            <a:ext cx="7025753" cy="1012778"/>
          </a:xfrm>
        </p:spPr>
        <p:txBody>
          <a:bodyPr vert="horz" lIns="91440" tIns="45720" rIns="91440" bIns="45720" rtlCol="0">
            <a:normAutofit/>
          </a:bodyPr>
          <a:lstStyle/>
          <a:p>
            <a:pPr marL="0" indent="0">
              <a:buNone/>
            </a:pPr>
            <a:r>
              <a:rPr lang="en-US" sz="2400" kern="1200">
                <a:solidFill>
                  <a:schemeClr val="bg1"/>
                </a:solidFill>
                <a:latin typeface="+mn-lt"/>
                <a:ea typeface="+mn-ea"/>
                <a:cs typeface="+mn-cs"/>
              </a:rPr>
              <a:t>https://nextjs.org/docs/app/building-your-application/routing</a:t>
            </a:r>
          </a:p>
        </p:txBody>
      </p:sp>
    </p:spTree>
    <p:extLst>
      <p:ext uri="{BB962C8B-B14F-4D97-AF65-F5344CB8AC3E}">
        <p14:creationId xmlns:p14="http://schemas.microsoft.com/office/powerpoint/2010/main" val="3747582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E1BEB12-92AF-4445-98AD-4C7756E7C9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D0522C2C-7B5C-48A7-A969-03941E5D2E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Freeform 13">
            <a:extLst>
              <a:ext uri="{FF2B5EF4-FFF2-40B4-BE49-F238E27FC236}">
                <a16:creationId xmlns:a16="http://schemas.microsoft.com/office/drawing/2014/main" id="{9C682A1A-5B2D-4111-BBD6-620165633E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769476" y="220196"/>
            <a:ext cx="9422524" cy="6637806"/>
          </a:xfrm>
          <a:custGeom>
            <a:avLst/>
            <a:gdLst>
              <a:gd name="connsiteX0" fmla="*/ 4929467 w 8191500"/>
              <a:gd name="connsiteY0" fmla="*/ 0 h 5770597"/>
              <a:gd name="connsiteX1" fmla="*/ 8065066 w 8191500"/>
              <a:gd name="connsiteY1" fmla="*/ 1118513 h 5770597"/>
              <a:gd name="connsiteX2" fmla="*/ 8191500 w 8191500"/>
              <a:gd name="connsiteY2" fmla="*/ 1227339 h 5770597"/>
              <a:gd name="connsiteX3" fmla="*/ 8191500 w 8191500"/>
              <a:gd name="connsiteY3" fmla="*/ 5770597 h 5770597"/>
              <a:gd name="connsiteX4" fmla="*/ 79523 w 8191500"/>
              <a:gd name="connsiteY4" fmla="*/ 5770597 h 5770597"/>
              <a:gd name="connsiteX5" fmla="*/ 56799 w 8191500"/>
              <a:gd name="connsiteY5" fmla="*/ 5644158 h 5770597"/>
              <a:gd name="connsiteX6" fmla="*/ 0 w 8191500"/>
              <a:gd name="connsiteY6" fmla="*/ 4898209 h 5770597"/>
              <a:gd name="connsiteX7" fmla="*/ 4929467 w 8191500"/>
              <a:gd name="connsiteY7" fmla="*/ 0 h 5770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91500" h="5770597">
                <a:moveTo>
                  <a:pt x="4929467" y="0"/>
                </a:moveTo>
                <a:cubicBezTo>
                  <a:pt x="6120547" y="0"/>
                  <a:pt x="7212963" y="419755"/>
                  <a:pt x="8065066" y="1118513"/>
                </a:cubicBezTo>
                <a:lnTo>
                  <a:pt x="8191500" y="1227339"/>
                </a:lnTo>
                <a:lnTo>
                  <a:pt x="8191500" y="5770597"/>
                </a:lnTo>
                <a:lnTo>
                  <a:pt x="79523" y="5770597"/>
                </a:lnTo>
                <a:lnTo>
                  <a:pt x="56799" y="5644158"/>
                </a:lnTo>
                <a:cubicBezTo>
                  <a:pt x="19398" y="5400934"/>
                  <a:pt x="0" y="5151822"/>
                  <a:pt x="0" y="4898209"/>
                </a:cubicBezTo>
                <a:cubicBezTo>
                  <a:pt x="0" y="2193003"/>
                  <a:pt x="2206998" y="0"/>
                  <a:pt x="492946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D6EE29F2-D77F-4BD0-A20B-334D316A1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09800" y="2099696"/>
            <a:ext cx="1942241" cy="1889551"/>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6" name="Arc 15">
            <a:extLst>
              <a:ext uri="{FF2B5EF4-FFF2-40B4-BE49-F238E27FC236}">
                <a16:creationId xmlns:a16="http://schemas.microsoft.com/office/drawing/2014/main" id="{22D09ED2-868F-42C6-866E-F92E0CEF31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520172">
            <a:off x="1613162" y="1492572"/>
            <a:ext cx="2987899" cy="2987899"/>
          </a:xfrm>
          <a:prstGeom prst="arc">
            <a:avLst>
              <a:gd name="adj1" fmla="val 14455503"/>
              <a:gd name="adj2" fmla="val 227775"/>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3826DDF-B7BE-C509-C26B-E8C9503A7FF1}"/>
              </a:ext>
            </a:extLst>
          </p:cNvPr>
          <p:cNvSpPr>
            <a:spLocks noGrp="1"/>
          </p:cNvSpPr>
          <p:nvPr>
            <p:ph type="title"/>
          </p:nvPr>
        </p:nvSpPr>
        <p:spPr>
          <a:xfrm>
            <a:off x="4038600" y="1939159"/>
            <a:ext cx="7644627" cy="2751086"/>
          </a:xfrm>
        </p:spPr>
        <p:txBody>
          <a:bodyPr vert="horz" lIns="91440" tIns="45720" rIns="91440" bIns="45720" rtlCol="0" anchor="b">
            <a:normAutofit/>
          </a:bodyPr>
          <a:lstStyle/>
          <a:p>
            <a:pPr algn="r"/>
            <a:r>
              <a:rPr lang="en-US" sz="6000" kern="1200">
                <a:solidFill>
                  <a:schemeClr val="tx1"/>
                </a:solidFill>
                <a:latin typeface="+mj-lt"/>
                <a:ea typeface="+mj-ea"/>
                <a:cs typeface="+mj-cs"/>
              </a:rPr>
              <a:t>Routs.ts</a:t>
            </a:r>
          </a:p>
        </p:txBody>
      </p:sp>
      <p:sp>
        <p:nvSpPr>
          <p:cNvPr id="3" name="Content Placeholder 2">
            <a:extLst>
              <a:ext uri="{FF2B5EF4-FFF2-40B4-BE49-F238E27FC236}">
                <a16:creationId xmlns:a16="http://schemas.microsoft.com/office/drawing/2014/main" id="{FEE707C0-A6EC-19D9-DF3F-CC101C74FF04}"/>
              </a:ext>
            </a:extLst>
          </p:cNvPr>
          <p:cNvSpPr>
            <a:spLocks noGrp="1"/>
          </p:cNvSpPr>
          <p:nvPr>
            <p:ph idx="1"/>
          </p:nvPr>
        </p:nvSpPr>
        <p:spPr>
          <a:xfrm>
            <a:off x="4038600" y="4782320"/>
            <a:ext cx="7644627" cy="1329443"/>
          </a:xfrm>
        </p:spPr>
        <p:txBody>
          <a:bodyPr vert="horz" lIns="91440" tIns="45720" rIns="91440" bIns="45720" rtlCol="0">
            <a:normAutofit/>
          </a:bodyPr>
          <a:lstStyle/>
          <a:p>
            <a:pPr marL="0" indent="0" algn="r">
              <a:buNone/>
            </a:pPr>
            <a:r>
              <a:rPr lang="en-US" sz="2400" kern="1200" dirty="0">
                <a:solidFill>
                  <a:schemeClr val="tx1"/>
                </a:solidFill>
                <a:latin typeface="+mn-lt"/>
                <a:ea typeface="+mn-ea"/>
                <a:cs typeface="+mn-cs"/>
              </a:rPr>
              <a:t>https://</a:t>
            </a:r>
            <a:r>
              <a:rPr lang="en-US" sz="2400" kern="1200" dirty="0" err="1">
                <a:solidFill>
                  <a:schemeClr val="tx1"/>
                </a:solidFill>
                <a:latin typeface="+mn-lt"/>
                <a:ea typeface="+mn-ea"/>
                <a:cs typeface="+mn-cs"/>
              </a:rPr>
              <a:t>nextjs.org</a:t>
            </a:r>
            <a:r>
              <a:rPr lang="en-US" sz="2400" kern="1200" dirty="0">
                <a:solidFill>
                  <a:schemeClr val="tx1"/>
                </a:solidFill>
                <a:latin typeface="+mn-lt"/>
                <a:ea typeface="+mn-ea"/>
                <a:cs typeface="+mn-cs"/>
              </a:rPr>
              <a:t>/docs/app/building-your-application/routing/route-handlers</a:t>
            </a:r>
          </a:p>
        </p:txBody>
      </p:sp>
    </p:spTree>
    <p:extLst>
      <p:ext uri="{BB962C8B-B14F-4D97-AF65-F5344CB8AC3E}">
        <p14:creationId xmlns:p14="http://schemas.microsoft.com/office/powerpoint/2010/main" val="7129667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45A9F99-D9B1-4094-A2E2-B90AC1DB7B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7FAF607-473A-4A43-A23D-BBFF5C4117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3826DDF-B7BE-C509-C26B-E8C9503A7FF1}"/>
              </a:ext>
            </a:extLst>
          </p:cNvPr>
          <p:cNvSpPr>
            <a:spLocks noGrp="1"/>
          </p:cNvSpPr>
          <p:nvPr>
            <p:ph type="title"/>
          </p:nvPr>
        </p:nvSpPr>
        <p:spPr>
          <a:xfrm>
            <a:off x="6094105" y="802955"/>
            <a:ext cx="4977976" cy="1454051"/>
          </a:xfrm>
        </p:spPr>
        <p:txBody>
          <a:bodyPr>
            <a:normAutofit/>
          </a:bodyPr>
          <a:lstStyle/>
          <a:p>
            <a:r>
              <a:rPr lang="en-IL" sz="3600">
                <a:solidFill>
                  <a:schemeClr val="tx2"/>
                </a:solidFill>
              </a:rPr>
              <a:t>GET POST UPDATE and DELETE</a:t>
            </a:r>
          </a:p>
        </p:txBody>
      </p:sp>
      <p:pic>
        <p:nvPicPr>
          <p:cNvPr id="7" name="Graphic 6" descr="Web Design">
            <a:extLst>
              <a:ext uri="{FF2B5EF4-FFF2-40B4-BE49-F238E27FC236}">
                <a16:creationId xmlns:a16="http://schemas.microsoft.com/office/drawing/2014/main" id="{EAD708DB-7B15-F13E-DF5A-EDE9A83974F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86951" y="1793846"/>
            <a:ext cx="3620021" cy="3620021"/>
          </a:xfrm>
          <a:prstGeom prst="rect">
            <a:avLst/>
          </a:prstGeom>
        </p:spPr>
      </p:pic>
      <p:sp>
        <p:nvSpPr>
          <p:cNvPr id="3" name="Content Placeholder 2">
            <a:extLst>
              <a:ext uri="{FF2B5EF4-FFF2-40B4-BE49-F238E27FC236}">
                <a16:creationId xmlns:a16="http://schemas.microsoft.com/office/drawing/2014/main" id="{FEE707C0-A6EC-19D9-DF3F-CC101C74FF04}"/>
              </a:ext>
            </a:extLst>
          </p:cNvPr>
          <p:cNvSpPr>
            <a:spLocks noGrp="1"/>
          </p:cNvSpPr>
          <p:nvPr>
            <p:ph idx="1"/>
          </p:nvPr>
        </p:nvSpPr>
        <p:spPr>
          <a:xfrm>
            <a:off x="6090574" y="2421682"/>
            <a:ext cx="4977578" cy="3639289"/>
          </a:xfrm>
        </p:spPr>
        <p:txBody>
          <a:bodyPr anchor="ctr">
            <a:normAutofit/>
          </a:bodyPr>
          <a:lstStyle/>
          <a:p>
            <a:r>
              <a:rPr lang="en-US" sz="1800" b="0" i="0">
                <a:solidFill>
                  <a:schemeClr val="tx2"/>
                </a:solidFill>
                <a:effectLst/>
                <a:latin typeface="Söhne"/>
              </a:rPr>
              <a:t>In the context of web development and HTTP protocol, GET, POST, PUT (often used for update operations), and DELETE are methods defined by the HTTP protocol used for CRUD (Create, Read, Update, Delete) operations.</a:t>
            </a:r>
          </a:p>
          <a:p>
            <a:pPr marL="0" indent="0">
              <a:buNone/>
            </a:pPr>
            <a:endParaRPr lang="en-US" sz="1800" b="0" i="0">
              <a:solidFill>
                <a:schemeClr val="tx2"/>
              </a:solidFill>
              <a:effectLst/>
              <a:latin typeface="Söhne"/>
            </a:endParaRPr>
          </a:p>
        </p:txBody>
      </p:sp>
      <p:grpSp>
        <p:nvGrpSpPr>
          <p:cNvPr id="14" name="Group 13">
            <a:extLst>
              <a:ext uri="{FF2B5EF4-FFF2-40B4-BE49-F238E27FC236}">
                <a16:creationId xmlns:a16="http://schemas.microsoft.com/office/drawing/2014/main" id="{C5F6476F-D303-44D3-B30F-1BA348F0F64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2635" y="52996"/>
            <a:ext cx="5928607" cy="6805005"/>
            <a:chOff x="6095999" y="52996"/>
            <a:chExt cx="6093363" cy="6805005"/>
          </a:xfrm>
          <a:solidFill>
            <a:schemeClr val="accent5">
              <a:alpha val="10000"/>
            </a:schemeClr>
          </a:solidFill>
        </p:grpSpPr>
        <p:sp>
          <p:nvSpPr>
            <p:cNvPr id="15" name="Freeform: Shape 14">
              <a:extLst>
                <a:ext uri="{FF2B5EF4-FFF2-40B4-BE49-F238E27FC236}">
                  <a16:creationId xmlns:a16="http://schemas.microsoft.com/office/drawing/2014/main" id="{C972EB4B-0539-4430-9340-8117B9D7C3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1" y="52996"/>
              <a:ext cx="6093361" cy="6805003"/>
            </a:xfrm>
            <a:custGeom>
              <a:avLst/>
              <a:gdLst>
                <a:gd name="connsiteX0" fmla="*/ 3391253 w 5890489"/>
                <a:gd name="connsiteY0" fmla="*/ 0 h 6578438"/>
                <a:gd name="connsiteX1" fmla="*/ 3434974 w 5890489"/>
                <a:gd name="connsiteY1" fmla="*/ 646 h 6578438"/>
                <a:gd name="connsiteX2" fmla="*/ 3522419 w 5890489"/>
                <a:gd name="connsiteY2" fmla="*/ 2712 h 6578438"/>
                <a:gd name="connsiteX3" fmla="*/ 3610261 w 5890489"/>
                <a:gd name="connsiteY3" fmla="*/ 6458 h 6578438"/>
                <a:gd name="connsiteX4" fmla="*/ 3786872 w 5890489"/>
                <a:gd name="connsiteY4" fmla="*/ 20667 h 6578438"/>
                <a:gd name="connsiteX5" fmla="*/ 3962291 w 5890489"/>
                <a:gd name="connsiteY5" fmla="*/ 43530 h 6578438"/>
                <a:gd name="connsiteX6" fmla="*/ 4135855 w 5890489"/>
                <a:gd name="connsiteY6" fmla="*/ 75176 h 6578438"/>
                <a:gd name="connsiteX7" fmla="*/ 4307299 w 5890489"/>
                <a:gd name="connsiteY7" fmla="*/ 114315 h 6578438"/>
                <a:gd name="connsiteX8" fmla="*/ 4476358 w 5890489"/>
                <a:gd name="connsiteY8" fmla="*/ 160816 h 6578438"/>
                <a:gd name="connsiteX9" fmla="*/ 4559829 w 5890489"/>
                <a:gd name="connsiteY9" fmla="*/ 186779 h 6578438"/>
                <a:gd name="connsiteX10" fmla="*/ 4642901 w 5890489"/>
                <a:gd name="connsiteY10" fmla="*/ 213648 h 6578438"/>
                <a:gd name="connsiteX11" fmla="*/ 5280847 w 5890489"/>
                <a:gd name="connsiteY11" fmla="*/ 485936 h 6578438"/>
                <a:gd name="connsiteX12" fmla="*/ 5865400 w 5890489"/>
                <a:gd name="connsiteY12" fmla="*/ 851099 h 6578438"/>
                <a:gd name="connsiteX13" fmla="*/ 5890489 w 5890489"/>
                <a:gd name="connsiteY13" fmla="*/ 870950 h 6578438"/>
                <a:gd name="connsiteX14" fmla="*/ 5890489 w 5890489"/>
                <a:gd name="connsiteY14" fmla="*/ 1321814 h 6578438"/>
                <a:gd name="connsiteX15" fmla="*/ 5887395 w 5890489"/>
                <a:gd name="connsiteY15" fmla="*/ 1318952 h 6578438"/>
                <a:gd name="connsiteX16" fmla="*/ 5830291 w 5890489"/>
                <a:gd name="connsiteY16" fmla="*/ 1265992 h 6578438"/>
                <a:gd name="connsiteX17" fmla="*/ 5815981 w 5890489"/>
                <a:gd name="connsiteY17" fmla="*/ 1252687 h 6578438"/>
                <a:gd name="connsiteX18" fmla="*/ 5801142 w 5890489"/>
                <a:gd name="connsiteY18" fmla="*/ 1240158 h 6578438"/>
                <a:gd name="connsiteX19" fmla="*/ 5771464 w 5890489"/>
                <a:gd name="connsiteY19" fmla="*/ 1214969 h 6578438"/>
                <a:gd name="connsiteX20" fmla="*/ 5651030 w 5890489"/>
                <a:gd name="connsiteY20" fmla="*/ 1115767 h 6578438"/>
                <a:gd name="connsiteX21" fmla="*/ 5123183 w 5890489"/>
                <a:gd name="connsiteY21" fmla="*/ 780443 h 6578438"/>
                <a:gd name="connsiteX22" fmla="*/ 4533860 w 5890489"/>
                <a:gd name="connsiteY22" fmla="*/ 567701 h 6578438"/>
                <a:gd name="connsiteX23" fmla="*/ 4457281 w 5890489"/>
                <a:gd name="connsiteY23" fmla="*/ 550780 h 6578438"/>
                <a:gd name="connsiteX24" fmla="*/ 4380568 w 5890489"/>
                <a:gd name="connsiteY24" fmla="*/ 535279 h 6578438"/>
                <a:gd name="connsiteX25" fmla="*/ 4303325 w 5890489"/>
                <a:gd name="connsiteY25" fmla="*/ 522879 h 6578438"/>
                <a:gd name="connsiteX26" fmla="*/ 4264769 w 5890489"/>
                <a:gd name="connsiteY26" fmla="*/ 516679 h 6578438"/>
                <a:gd name="connsiteX27" fmla="*/ 4226082 w 5890489"/>
                <a:gd name="connsiteY27" fmla="*/ 511253 h 6578438"/>
                <a:gd name="connsiteX28" fmla="*/ 4070934 w 5890489"/>
                <a:gd name="connsiteY28" fmla="*/ 494848 h 6578438"/>
                <a:gd name="connsiteX29" fmla="*/ 3915521 w 5890489"/>
                <a:gd name="connsiteY29" fmla="*/ 486065 h 6578438"/>
                <a:gd name="connsiteX30" fmla="*/ 3760241 w 5890489"/>
                <a:gd name="connsiteY30" fmla="*/ 484257 h 6578438"/>
                <a:gd name="connsiteX31" fmla="*/ 3682734 w 5890489"/>
                <a:gd name="connsiteY31" fmla="*/ 486581 h 6578438"/>
                <a:gd name="connsiteX32" fmla="*/ 3605491 w 5890489"/>
                <a:gd name="connsiteY32" fmla="*/ 488907 h 6578438"/>
                <a:gd name="connsiteX33" fmla="*/ 3527454 w 5890489"/>
                <a:gd name="connsiteY33" fmla="*/ 493169 h 6578438"/>
                <a:gd name="connsiteX34" fmla="*/ 3449151 w 5890489"/>
                <a:gd name="connsiteY34" fmla="*/ 498336 h 6578438"/>
                <a:gd name="connsiteX35" fmla="*/ 3410067 w 5890489"/>
                <a:gd name="connsiteY35" fmla="*/ 500532 h 6578438"/>
                <a:gd name="connsiteX36" fmla="*/ 3371246 w 5890489"/>
                <a:gd name="connsiteY36" fmla="*/ 504279 h 6578438"/>
                <a:gd name="connsiteX37" fmla="*/ 3293739 w 5890489"/>
                <a:gd name="connsiteY37" fmla="*/ 511512 h 6578438"/>
                <a:gd name="connsiteX38" fmla="*/ 2689445 w 5890489"/>
                <a:gd name="connsiteY38" fmla="*/ 610198 h 6578438"/>
                <a:gd name="connsiteX39" fmla="*/ 2117875 w 5890489"/>
                <a:gd name="connsiteY39" fmla="*/ 800335 h 6578438"/>
                <a:gd name="connsiteX40" fmla="*/ 1981276 w 5890489"/>
                <a:gd name="connsiteY40" fmla="*/ 865566 h 6578438"/>
                <a:gd name="connsiteX41" fmla="*/ 1847991 w 5890489"/>
                <a:gd name="connsiteY41" fmla="*/ 938676 h 6578438"/>
                <a:gd name="connsiteX42" fmla="*/ 1783069 w 5890489"/>
                <a:gd name="connsiteY42" fmla="*/ 978718 h 6578438"/>
                <a:gd name="connsiteX43" fmla="*/ 1750609 w 5890489"/>
                <a:gd name="connsiteY43" fmla="*/ 998869 h 6578438"/>
                <a:gd name="connsiteX44" fmla="*/ 1734312 w 5890489"/>
                <a:gd name="connsiteY44" fmla="*/ 1008945 h 6578438"/>
                <a:gd name="connsiteX45" fmla="*/ 1718547 w 5890489"/>
                <a:gd name="connsiteY45" fmla="*/ 1019924 h 6578438"/>
                <a:gd name="connsiteX46" fmla="*/ 1655481 w 5890489"/>
                <a:gd name="connsiteY46" fmla="*/ 1063582 h 6578438"/>
                <a:gd name="connsiteX47" fmla="*/ 1593077 w 5890489"/>
                <a:gd name="connsiteY47" fmla="*/ 1108664 h 6578438"/>
                <a:gd name="connsiteX48" fmla="*/ 1532263 w 5890489"/>
                <a:gd name="connsiteY48" fmla="*/ 1156197 h 6578438"/>
                <a:gd name="connsiteX49" fmla="*/ 1472509 w 5890489"/>
                <a:gd name="connsiteY49" fmla="*/ 1205152 h 6578438"/>
                <a:gd name="connsiteX50" fmla="*/ 1414212 w 5890489"/>
                <a:gd name="connsiteY50" fmla="*/ 1256175 h 6578438"/>
                <a:gd name="connsiteX51" fmla="*/ 1357242 w 5890489"/>
                <a:gd name="connsiteY51" fmla="*/ 1308359 h 6578438"/>
                <a:gd name="connsiteX52" fmla="*/ 1153072 w 5890489"/>
                <a:gd name="connsiteY52" fmla="*/ 1529498 h 6578438"/>
                <a:gd name="connsiteX53" fmla="*/ 1002694 w 5890489"/>
                <a:gd name="connsiteY53" fmla="*/ 1770658 h 6578438"/>
                <a:gd name="connsiteX54" fmla="*/ 974076 w 5890489"/>
                <a:gd name="connsiteY54" fmla="*/ 1835371 h 6578438"/>
                <a:gd name="connsiteX55" fmla="*/ 949564 w 5890489"/>
                <a:gd name="connsiteY55" fmla="*/ 1903573 h 6578438"/>
                <a:gd name="connsiteX56" fmla="*/ 927173 w 5890489"/>
                <a:gd name="connsiteY56" fmla="*/ 1974229 h 6578438"/>
                <a:gd name="connsiteX57" fmla="*/ 906107 w 5890489"/>
                <a:gd name="connsiteY57" fmla="*/ 2046952 h 6578438"/>
                <a:gd name="connsiteX58" fmla="*/ 751092 w 5890489"/>
                <a:gd name="connsiteY58" fmla="*/ 2676266 h 6578438"/>
                <a:gd name="connsiteX59" fmla="*/ 547189 w 5890489"/>
                <a:gd name="connsiteY59" fmla="*/ 3308422 h 6578438"/>
                <a:gd name="connsiteX60" fmla="*/ 441195 w 5890489"/>
                <a:gd name="connsiteY60" fmla="*/ 3866306 h 6578438"/>
                <a:gd name="connsiteX61" fmla="*/ 527182 w 5890489"/>
                <a:gd name="connsiteY61" fmla="*/ 4439174 h 6578438"/>
                <a:gd name="connsiteX62" fmla="*/ 775073 w 5890489"/>
                <a:gd name="connsiteY62" fmla="*/ 4987240 h 6578438"/>
                <a:gd name="connsiteX63" fmla="*/ 943206 w 5890489"/>
                <a:gd name="connsiteY63" fmla="*/ 5244933 h 6578438"/>
                <a:gd name="connsiteX64" fmla="*/ 1133728 w 5890489"/>
                <a:gd name="connsiteY64" fmla="*/ 5490356 h 6578438"/>
                <a:gd name="connsiteX65" fmla="*/ 1359626 w 5890489"/>
                <a:gd name="connsiteY65" fmla="*/ 5709815 h 6578438"/>
                <a:gd name="connsiteX66" fmla="*/ 1481254 w 5890489"/>
                <a:gd name="connsiteY66" fmla="*/ 5809146 h 6578438"/>
                <a:gd name="connsiteX67" fmla="*/ 1543260 w 5890489"/>
                <a:gd name="connsiteY67" fmla="*/ 5856940 h 6578438"/>
                <a:gd name="connsiteX68" fmla="*/ 1607518 w 5890489"/>
                <a:gd name="connsiteY68" fmla="*/ 5901374 h 6578438"/>
                <a:gd name="connsiteX69" fmla="*/ 2145566 w 5890489"/>
                <a:gd name="connsiteY69" fmla="*/ 6193814 h 6578438"/>
                <a:gd name="connsiteX70" fmla="*/ 2214991 w 5890489"/>
                <a:gd name="connsiteY70" fmla="*/ 6221844 h 6578438"/>
                <a:gd name="connsiteX71" fmla="*/ 2249307 w 5890489"/>
                <a:gd name="connsiteY71" fmla="*/ 6236182 h 6578438"/>
                <a:gd name="connsiteX72" fmla="*/ 2284285 w 5890489"/>
                <a:gd name="connsiteY72" fmla="*/ 6248711 h 6578438"/>
                <a:gd name="connsiteX73" fmla="*/ 2354241 w 5890489"/>
                <a:gd name="connsiteY73" fmla="*/ 6273124 h 6578438"/>
                <a:gd name="connsiteX74" fmla="*/ 2371597 w 5890489"/>
                <a:gd name="connsiteY74" fmla="*/ 6279324 h 6578438"/>
                <a:gd name="connsiteX75" fmla="*/ 2387894 w 5890489"/>
                <a:gd name="connsiteY75" fmla="*/ 6287719 h 6578438"/>
                <a:gd name="connsiteX76" fmla="*/ 2421414 w 5890489"/>
                <a:gd name="connsiteY76" fmla="*/ 6302186 h 6578438"/>
                <a:gd name="connsiteX77" fmla="*/ 2489117 w 5890489"/>
                <a:gd name="connsiteY77" fmla="*/ 6329441 h 6578438"/>
                <a:gd name="connsiteX78" fmla="*/ 2522902 w 5890489"/>
                <a:gd name="connsiteY78" fmla="*/ 6343134 h 6578438"/>
                <a:gd name="connsiteX79" fmla="*/ 2556953 w 5890489"/>
                <a:gd name="connsiteY79" fmla="*/ 6356051 h 6578438"/>
                <a:gd name="connsiteX80" fmla="*/ 2695009 w 5890489"/>
                <a:gd name="connsiteY80" fmla="*/ 6401905 h 6578438"/>
                <a:gd name="connsiteX81" fmla="*/ 3268035 w 5890489"/>
                <a:gd name="connsiteY81" fmla="*/ 6501238 h 6578438"/>
                <a:gd name="connsiteX82" fmla="*/ 3341038 w 5890489"/>
                <a:gd name="connsiteY82" fmla="*/ 6506145 h 6578438"/>
                <a:gd name="connsiteX83" fmla="*/ 3414703 w 5890489"/>
                <a:gd name="connsiteY83" fmla="*/ 6507050 h 6578438"/>
                <a:gd name="connsiteX84" fmla="*/ 3488237 w 5890489"/>
                <a:gd name="connsiteY84" fmla="*/ 6508212 h 6578438"/>
                <a:gd name="connsiteX85" fmla="*/ 3524142 w 5890489"/>
                <a:gd name="connsiteY85" fmla="*/ 6507955 h 6578438"/>
                <a:gd name="connsiteX86" fmla="*/ 3559252 w 5890489"/>
                <a:gd name="connsiteY86" fmla="*/ 6506921 h 6578438"/>
                <a:gd name="connsiteX87" fmla="*/ 3629207 w 5890489"/>
                <a:gd name="connsiteY87" fmla="*/ 6503045 h 6578438"/>
                <a:gd name="connsiteX88" fmla="*/ 3698633 w 5890489"/>
                <a:gd name="connsiteY88" fmla="*/ 6496845 h 6578438"/>
                <a:gd name="connsiteX89" fmla="*/ 3733213 w 5890489"/>
                <a:gd name="connsiteY89" fmla="*/ 6493357 h 6578438"/>
                <a:gd name="connsiteX90" fmla="*/ 3767529 w 5890489"/>
                <a:gd name="connsiteY90" fmla="*/ 6488707 h 6578438"/>
                <a:gd name="connsiteX91" fmla="*/ 3801845 w 5890489"/>
                <a:gd name="connsiteY91" fmla="*/ 6484057 h 6578438"/>
                <a:gd name="connsiteX92" fmla="*/ 3835895 w 5890489"/>
                <a:gd name="connsiteY92" fmla="*/ 6478116 h 6578438"/>
                <a:gd name="connsiteX93" fmla="*/ 4364801 w 5890489"/>
                <a:gd name="connsiteY93" fmla="*/ 6308517 h 6578438"/>
                <a:gd name="connsiteX94" fmla="*/ 4861379 w 5890489"/>
                <a:gd name="connsiteY94" fmla="*/ 6000576 h 6578438"/>
                <a:gd name="connsiteX95" fmla="*/ 5341263 w 5890489"/>
                <a:gd name="connsiteY95" fmla="*/ 5605834 h 6578438"/>
                <a:gd name="connsiteX96" fmla="*/ 5587301 w 5890489"/>
                <a:gd name="connsiteY96" fmla="*/ 5390379 h 6578438"/>
                <a:gd name="connsiteX97" fmla="*/ 5849105 w 5890489"/>
                <a:gd name="connsiteY97" fmla="*/ 5176344 h 6578438"/>
                <a:gd name="connsiteX98" fmla="*/ 5890489 w 5890489"/>
                <a:gd name="connsiteY98" fmla="*/ 5145260 h 6578438"/>
                <a:gd name="connsiteX99" fmla="*/ 5890489 w 5890489"/>
                <a:gd name="connsiteY99" fmla="*/ 5995323 h 6578438"/>
                <a:gd name="connsiteX100" fmla="*/ 5811477 w 5890489"/>
                <a:gd name="connsiteY100" fmla="*/ 6077819 h 6578438"/>
                <a:gd name="connsiteX101" fmla="*/ 5301384 w 5890489"/>
                <a:gd name="connsiteY101" fmla="*/ 6542958 h 6578438"/>
                <a:gd name="connsiteX102" fmla="*/ 5252008 w 5890489"/>
                <a:gd name="connsiteY102" fmla="*/ 6578438 h 6578438"/>
                <a:gd name="connsiteX103" fmla="*/ 1653730 w 5890489"/>
                <a:gd name="connsiteY103" fmla="*/ 6578438 h 6578438"/>
                <a:gd name="connsiteX104" fmla="*/ 1549768 w 5890489"/>
                <a:gd name="connsiteY104" fmla="*/ 6488821 h 6578438"/>
                <a:gd name="connsiteX105" fmla="*/ 1298282 w 5890489"/>
                <a:gd name="connsiteY105" fmla="*/ 6243932 h 6578438"/>
                <a:gd name="connsiteX106" fmla="*/ 1237999 w 5890489"/>
                <a:gd name="connsiteY106" fmla="*/ 6181671 h 6578438"/>
                <a:gd name="connsiteX107" fmla="*/ 1179967 w 5890489"/>
                <a:gd name="connsiteY107" fmla="*/ 6117862 h 6578438"/>
                <a:gd name="connsiteX108" fmla="*/ 1121936 w 5890489"/>
                <a:gd name="connsiteY108" fmla="*/ 6054569 h 6578438"/>
                <a:gd name="connsiteX109" fmla="*/ 1065628 w 5890489"/>
                <a:gd name="connsiteY109" fmla="*/ 5990243 h 6578438"/>
                <a:gd name="connsiteX110" fmla="*/ 954335 w 5890489"/>
                <a:gd name="connsiteY110" fmla="*/ 5861460 h 6578438"/>
                <a:gd name="connsiteX111" fmla="*/ 898953 w 5890489"/>
                <a:gd name="connsiteY111" fmla="*/ 5797393 h 6578438"/>
                <a:gd name="connsiteX112" fmla="*/ 842908 w 5890489"/>
                <a:gd name="connsiteY112" fmla="*/ 5733582 h 6578438"/>
                <a:gd name="connsiteX113" fmla="*/ 622442 w 5890489"/>
                <a:gd name="connsiteY113" fmla="*/ 5471884 h 6578438"/>
                <a:gd name="connsiteX114" fmla="*/ 425559 w 5890489"/>
                <a:gd name="connsiteY114" fmla="*/ 5190036 h 6578438"/>
                <a:gd name="connsiteX115" fmla="*/ 123877 w 5890489"/>
                <a:gd name="connsiteY115" fmla="*/ 4564210 h 6578438"/>
                <a:gd name="connsiteX116" fmla="*/ 130 w 5890489"/>
                <a:gd name="connsiteY116" fmla="*/ 3865530 h 6578438"/>
                <a:gd name="connsiteX117" fmla="*/ 30602 w 5890489"/>
                <a:gd name="connsiteY117" fmla="*/ 3505793 h 6578438"/>
                <a:gd name="connsiteX118" fmla="*/ 126924 w 5890489"/>
                <a:gd name="connsiteY118" fmla="*/ 3157164 h 6578438"/>
                <a:gd name="connsiteX119" fmla="*/ 334803 w 5890489"/>
                <a:gd name="connsiteY119" fmla="*/ 2560530 h 6578438"/>
                <a:gd name="connsiteX120" fmla="*/ 381176 w 5890489"/>
                <a:gd name="connsiteY120" fmla="*/ 2409144 h 6578438"/>
                <a:gd name="connsiteX121" fmla="*/ 425825 w 5890489"/>
                <a:gd name="connsiteY121" fmla="*/ 2255819 h 6578438"/>
                <a:gd name="connsiteX122" fmla="*/ 470210 w 5890489"/>
                <a:gd name="connsiteY122" fmla="*/ 2099523 h 6578438"/>
                <a:gd name="connsiteX123" fmla="*/ 492998 w 5890489"/>
                <a:gd name="connsiteY123" fmla="*/ 2020213 h 6578438"/>
                <a:gd name="connsiteX124" fmla="*/ 517509 w 5890489"/>
                <a:gd name="connsiteY124" fmla="*/ 1939224 h 6578438"/>
                <a:gd name="connsiteX125" fmla="*/ 544007 w 5890489"/>
                <a:gd name="connsiteY125" fmla="*/ 1857201 h 6578438"/>
                <a:gd name="connsiteX126" fmla="*/ 573288 w 5890489"/>
                <a:gd name="connsiteY126" fmla="*/ 1774274 h 6578438"/>
                <a:gd name="connsiteX127" fmla="*/ 606146 w 5890489"/>
                <a:gd name="connsiteY127" fmla="*/ 1690832 h 6578438"/>
                <a:gd name="connsiteX128" fmla="*/ 644569 w 5890489"/>
                <a:gd name="connsiteY128" fmla="*/ 1607775 h 6578438"/>
                <a:gd name="connsiteX129" fmla="*/ 837874 w 5890489"/>
                <a:gd name="connsiteY129" fmla="*/ 1297638 h 6578438"/>
                <a:gd name="connsiteX130" fmla="*/ 1069602 w 5890489"/>
                <a:gd name="connsiteY130" fmla="*/ 1032194 h 6578438"/>
                <a:gd name="connsiteX131" fmla="*/ 1130548 w 5890489"/>
                <a:gd name="connsiteY131" fmla="*/ 970839 h 6578438"/>
                <a:gd name="connsiteX132" fmla="*/ 1192024 w 5890489"/>
                <a:gd name="connsiteY132" fmla="*/ 910129 h 6578438"/>
                <a:gd name="connsiteX133" fmla="*/ 1255356 w 5890489"/>
                <a:gd name="connsiteY133" fmla="*/ 850841 h 6578438"/>
                <a:gd name="connsiteX134" fmla="*/ 1319614 w 5890489"/>
                <a:gd name="connsiteY134" fmla="*/ 792068 h 6578438"/>
                <a:gd name="connsiteX135" fmla="*/ 1385728 w 5890489"/>
                <a:gd name="connsiteY135" fmla="*/ 734975 h 6578438"/>
                <a:gd name="connsiteX136" fmla="*/ 1452768 w 5890489"/>
                <a:gd name="connsiteY136" fmla="*/ 678528 h 6578438"/>
                <a:gd name="connsiteX137" fmla="*/ 1469594 w 5890489"/>
                <a:gd name="connsiteY137" fmla="*/ 664449 h 6578438"/>
                <a:gd name="connsiteX138" fmla="*/ 1487083 w 5890489"/>
                <a:gd name="connsiteY138" fmla="*/ 651015 h 6578438"/>
                <a:gd name="connsiteX139" fmla="*/ 1522193 w 5890489"/>
                <a:gd name="connsiteY139" fmla="*/ 624277 h 6578438"/>
                <a:gd name="connsiteX140" fmla="*/ 1592415 w 5890489"/>
                <a:gd name="connsiteY140" fmla="*/ 570671 h 6578438"/>
                <a:gd name="connsiteX141" fmla="*/ 1738287 w 5890489"/>
                <a:gd name="connsiteY141" fmla="*/ 469402 h 6578438"/>
                <a:gd name="connsiteX142" fmla="*/ 1890918 w 5890489"/>
                <a:gd name="connsiteY142" fmla="*/ 376530 h 6578438"/>
                <a:gd name="connsiteX143" fmla="*/ 2555363 w 5890489"/>
                <a:gd name="connsiteY143" fmla="*/ 105274 h 6578438"/>
                <a:gd name="connsiteX144" fmla="*/ 3259291 w 5890489"/>
                <a:gd name="connsiteY144" fmla="*/ 3229 h 6578438"/>
                <a:gd name="connsiteX145" fmla="*/ 3347265 w 5890489"/>
                <a:gd name="connsiteY145" fmla="*/ 903 h 6578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Lst>
              <a:rect l="l" t="t" r="r" b="b"/>
              <a:pathLst>
                <a:path w="5890489" h="6578438">
                  <a:moveTo>
                    <a:pt x="3391253" y="0"/>
                  </a:moveTo>
                  <a:lnTo>
                    <a:pt x="3434974" y="646"/>
                  </a:lnTo>
                  <a:lnTo>
                    <a:pt x="3522419" y="2712"/>
                  </a:lnTo>
                  <a:cubicBezTo>
                    <a:pt x="3551567" y="3488"/>
                    <a:pt x="3580451" y="3746"/>
                    <a:pt x="3610261" y="6458"/>
                  </a:cubicBezTo>
                  <a:cubicBezTo>
                    <a:pt x="3669353" y="10850"/>
                    <a:pt x="3728179" y="14337"/>
                    <a:pt x="3786872" y="20667"/>
                  </a:cubicBezTo>
                  <a:lnTo>
                    <a:pt x="3962291" y="43530"/>
                  </a:lnTo>
                  <a:lnTo>
                    <a:pt x="4135855" y="75176"/>
                  </a:lnTo>
                  <a:cubicBezTo>
                    <a:pt x="4193224" y="87836"/>
                    <a:pt x="4250328" y="101398"/>
                    <a:pt x="4307299" y="114315"/>
                  </a:cubicBezTo>
                  <a:cubicBezTo>
                    <a:pt x="4364139" y="128394"/>
                    <a:pt x="4420050" y="145575"/>
                    <a:pt x="4476358" y="160816"/>
                  </a:cubicBezTo>
                  <a:cubicBezTo>
                    <a:pt x="4504580" y="167921"/>
                    <a:pt x="4532138" y="177995"/>
                    <a:pt x="4559829" y="186779"/>
                  </a:cubicBezTo>
                  <a:lnTo>
                    <a:pt x="4642901" y="213648"/>
                  </a:lnTo>
                  <a:cubicBezTo>
                    <a:pt x="4863234" y="288307"/>
                    <a:pt x="5076414" y="379371"/>
                    <a:pt x="5280847" y="485936"/>
                  </a:cubicBezTo>
                  <a:cubicBezTo>
                    <a:pt x="5485018" y="592631"/>
                    <a:pt x="5681768" y="713145"/>
                    <a:pt x="5865400" y="851099"/>
                  </a:cubicBezTo>
                  <a:lnTo>
                    <a:pt x="5890489" y="870950"/>
                  </a:lnTo>
                  <a:lnTo>
                    <a:pt x="5890489" y="1321814"/>
                  </a:lnTo>
                  <a:lnTo>
                    <a:pt x="5887395" y="1318952"/>
                  </a:lnTo>
                  <a:lnTo>
                    <a:pt x="5830291" y="1265992"/>
                  </a:lnTo>
                  <a:lnTo>
                    <a:pt x="5815981" y="1252687"/>
                  </a:lnTo>
                  <a:lnTo>
                    <a:pt x="5801142" y="1240158"/>
                  </a:lnTo>
                  <a:lnTo>
                    <a:pt x="5771464" y="1214969"/>
                  </a:lnTo>
                  <a:cubicBezTo>
                    <a:pt x="5731849" y="1181385"/>
                    <a:pt x="5692897" y="1146896"/>
                    <a:pt x="5651030" y="1115767"/>
                  </a:cubicBezTo>
                  <a:cubicBezTo>
                    <a:pt x="5487534" y="986985"/>
                    <a:pt x="5311321" y="872542"/>
                    <a:pt x="5123183" y="780443"/>
                  </a:cubicBezTo>
                  <a:cubicBezTo>
                    <a:pt x="4935309" y="688087"/>
                    <a:pt x="4737102" y="616398"/>
                    <a:pt x="4533860" y="567701"/>
                  </a:cubicBezTo>
                  <a:lnTo>
                    <a:pt x="4457281" y="550780"/>
                  </a:lnTo>
                  <a:cubicBezTo>
                    <a:pt x="4431709" y="545484"/>
                    <a:pt x="4406536" y="538896"/>
                    <a:pt x="4380568" y="535279"/>
                  </a:cubicBezTo>
                  <a:lnTo>
                    <a:pt x="4303325" y="522879"/>
                  </a:lnTo>
                  <a:lnTo>
                    <a:pt x="4264769" y="516679"/>
                  </a:lnTo>
                  <a:cubicBezTo>
                    <a:pt x="4251918" y="514612"/>
                    <a:pt x="4239067" y="512415"/>
                    <a:pt x="4226082" y="511253"/>
                  </a:cubicBezTo>
                  <a:cubicBezTo>
                    <a:pt x="4174145" y="505829"/>
                    <a:pt x="4122606" y="499498"/>
                    <a:pt x="4070934" y="494848"/>
                  </a:cubicBezTo>
                  <a:lnTo>
                    <a:pt x="3915521" y="486065"/>
                  </a:lnTo>
                  <a:lnTo>
                    <a:pt x="3760241" y="484257"/>
                  </a:lnTo>
                  <a:cubicBezTo>
                    <a:pt x="3734405" y="483869"/>
                    <a:pt x="3708571" y="485936"/>
                    <a:pt x="3682734" y="486581"/>
                  </a:cubicBezTo>
                  <a:lnTo>
                    <a:pt x="3605491" y="488907"/>
                  </a:lnTo>
                  <a:cubicBezTo>
                    <a:pt x="3579921" y="489165"/>
                    <a:pt x="3553555" y="491490"/>
                    <a:pt x="3527454" y="493169"/>
                  </a:cubicBezTo>
                  <a:lnTo>
                    <a:pt x="3449151" y="498336"/>
                  </a:lnTo>
                  <a:lnTo>
                    <a:pt x="3410067" y="500532"/>
                  </a:lnTo>
                  <a:lnTo>
                    <a:pt x="3371246" y="504279"/>
                  </a:lnTo>
                  <a:cubicBezTo>
                    <a:pt x="3345410" y="506862"/>
                    <a:pt x="3319575" y="509315"/>
                    <a:pt x="3293739" y="511512"/>
                  </a:cubicBezTo>
                  <a:cubicBezTo>
                    <a:pt x="3087450" y="531662"/>
                    <a:pt x="2885531" y="563180"/>
                    <a:pt x="2689445" y="610198"/>
                  </a:cubicBezTo>
                  <a:cubicBezTo>
                    <a:pt x="2493357" y="657344"/>
                    <a:pt x="2302303" y="719088"/>
                    <a:pt x="2117875" y="800335"/>
                  </a:cubicBezTo>
                  <a:cubicBezTo>
                    <a:pt x="2072298" y="821648"/>
                    <a:pt x="2026854" y="843606"/>
                    <a:pt x="1981276" y="865566"/>
                  </a:cubicBezTo>
                  <a:cubicBezTo>
                    <a:pt x="1937025" y="889978"/>
                    <a:pt x="1891978" y="913229"/>
                    <a:pt x="1847991" y="938676"/>
                  </a:cubicBezTo>
                  <a:lnTo>
                    <a:pt x="1783069" y="978718"/>
                  </a:lnTo>
                  <a:lnTo>
                    <a:pt x="1750609" y="998869"/>
                  </a:lnTo>
                  <a:lnTo>
                    <a:pt x="1734312" y="1008945"/>
                  </a:lnTo>
                  <a:lnTo>
                    <a:pt x="1718547" y="1019924"/>
                  </a:lnTo>
                  <a:lnTo>
                    <a:pt x="1655481" y="1063582"/>
                  </a:lnTo>
                  <a:cubicBezTo>
                    <a:pt x="1634414" y="1078178"/>
                    <a:pt x="1612950" y="1092259"/>
                    <a:pt x="1593077" y="1108664"/>
                  </a:cubicBezTo>
                  <a:lnTo>
                    <a:pt x="1532263" y="1156197"/>
                  </a:lnTo>
                  <a:cubicBezTo>
                    <a:pt x="1511992" y="1172085"/>
                    <a:pt x="1491587" y="1187844"/>
                    <a:pt x="1472509" y="1205152"/>
                  </a:cubicBezTo>
                  <a:lnTo>
                    <a:pt x="1414212" y="1256175"/>
                  </a:lnTo>
                  <a:cubicBezTo>
                    <a:pt x="1395001" y="1273354"/>
                    <a:pt x="1375127" y="1290147"/>
                    <a:pt x="1357242" y="1308359"/>
                  </a:cubicBezTo>
                  <a:cubicBezTo>
                    <a:pt x="1283178" y="1379532"/>
                    <a:pt x="1212163" y="1452513"/>
                    <a:pt x="1153072" y="1529498"/>
                  </a:cubicBezTo>
                  <a:cubicBezTo>
                    <a:pt x="1090933" y="1605578"/>
                    <a:pt x="1043501" y="1685794"/>
                    <a:pt x="1002694" y="1770658"/>
                  </a:cubicBezTo>
                  <a:lnTo>
                    <a:pt x="974076" y="1835371"/>
                  </a:lnTo>
                  <a:lnTo>
                    <a:pt x="949564" y="1903573"/>
                  </a:lnTo>
                  <a:cubicBezTo>
                    <a:pt x="940820" y="1925661"/>
                    <a:pt x="934593" y="1950719"/>
                    <a:pt x="927173" y="1974229"/>
                  </a:cubicBezTo>
                  <a:cubicBezTo>
                    <a:pt x="920019" y="1998254"/>
                    <a:pt x="912468" y="2021504"/>
                    <a:pt x="906107" y="2046952"/>
                  </a:cubicBezTo>
                  <a:cubicBezTo>
                    <a:pt x="853906" y="2245614"/>
                    <a:pt x="809918" y="2463136"/>
                    <a:pt x="751092" y="2676266"/>
                  </a:cubicBezTo>
                  <a:cubicBezTo>
                    <a:pt x="693458" y="2889912"/>
                    <a:pt x="624166" y="3100976"/>
                    <a:pt x="547189" y="3308422"/>
                  </a:cubicBezTo>
                  <a:cubicBezTo>
                    <a:pt x="479617" y="3487580"/>
                    <a:pt x="444109" y="3675523"/>
                    <a:pt x="441195" y="3866306"/>
                  </a:cubicBezTo>
                  <a:cubicBezTo>
                    <a:pt x="438014" y="4057089"/>
                    <a:pt x="469282" y="4250456"/>
                    <a:pt x="527182" y="4439174"/>
                  </a:cubicBezTo>
                  <a:cubicBezTo>
                    <a:pt x="584815" y="4628278"/>
                    <a:pt x="671067" y="4811828"/>
                    <a:pt x="775073" y="4987240"/>
                  </a:cubicBezTo>
                  <a:cubicBezTo>
                    <a:pt x="827009" y="5075075"/>
                    <a:pt x="884246" y="5160327"/>
                    <a:pt x="943206" y="5244933"/>
                  </a:cubicBezTo>
                  <a:cubicBezTo>
                    <a:pt x="1002296" y="5329411"/>
                    <a:pt x="1064964" y="5412337"/>
                    <a:pt x="1133728" y="5490356"/>
                  </a:cubicBezTo>
                  <a:cubicBezTo>
                    <a:pt x="1203949" y="5567728"/>
                    <a:pt x="1279337" y="5642259"/>
                    <a:pt x="1359626" y="5709815"/>
                  </a:cubicBezTo>
                  <a:cubicBezTo>
                    <a:pt x="1398711" y="5744949"/>
                    <a:pt x="1439916" y="5777241"/>
                    <a:pt x="1481254" y="5809146"/>
                  </a:cubicBezTo>
                  <a:cubicBezTo>
                    <a:pt x="1501922" y="5825163"/>
                    <a:pt x="1522325" y="5841309"/>
                    <a:pt x="1543260" y="5856940"/>
                  </a:cubicBezTo>
                  <a:cubicBezTo>
                    <a:pt x="1564591" y="5871923"/>
                    <a:pt x="1585921" y="5886777"/>
                    <a:pt x="1607518" y="5901374"/>
                  </a:cubicBezTo>
                  <a:cubicBezTo>
                    <a:pt x="1778565" y="6019693"/>
                    <a:pt x="1961271" y="6115924"/>
                    <a:pt x="2145566" y="6193814"/>
                  </a:cubicBezTo>
                  <a:lnTo>
                    <a:pt x="2214991" y="6221844"/>
                  </a:lnTo>
                  <a:lnTo>
                    <a:pt x="2249307" y="6236182"/>
                  </a:lnTo>
                  <a:cubicBezTo>
                    <a:pt x="2260702" y="6241089"/>
                    <a:pt x="2272625" y="6244577"/>
                    <a:pt x="2284285" y="6248711"/>
                  </a:cubicBezTo>
                  <a:lnTo>
                    <a:pt x="2354241" y="6273124"/>
                  </a:lnTo>
                  <a:cubicBezTo>
                    <a:pt x="2360070" y="6275190"/>
                    <a:pt x="2365899" y="6277128"/>
                    <a:pt x="2371597" y="6279324"/>
                  </a:cubicBezTo>
                  <a:cubicBezTo>
                    <a:pt x="2377161" y="6281778"/>
                    <a:pt x="2382329" y="6285007"/>
                    <a:pt x="2387894" y="6287719"/>
                  </a:cubicBezTo>
                  <a:cubicBezTo>
                    <a:pt x="2398757" y="6293274"/>
                    <a:pt x="2410153" y="6297666"/>
                    <a:pt x="2421414" y="6302186"/>
                  </a:cubicBezTo>
                  <a:lnTo>
                    <a:pt x="2489117" y="6329441"/>
                  </a:lnTo>
                  <a:lnTo>
                    <a:pt x="2522902" y="6343134"/>
                  </a:lnTo>
                  <a:cubicBezTo>
                    <a:pt x="2534165" y="6347654"/>
                    <a:pt x="2545294" y="6352563"/>
                    <a:pt x="2556953" y="6356051"/>
                  </a:cubicBezTo>
                  <a:lnTo>
                    <a:pt x="2695009" y="6401905"/>
                  </a:lnTo>
                  <a:cubicBezTo>
                    <a:pt x="2880895" y="6457190"/>
                    <a:pt x="3073141" y="6489095"/>
                    <a:pt x="3268035" y="6501238"/>
                  </a:cubicBezTo>
                  <a:cubicBezTo>
                    <a:pt x="3292413" y="6502659"/>
                    <a:pt x="3316527" y="6505629"/>
                    <a:pt x="3341038" y="6506145"/>
                  </a:cubicBezTo>
                  <a:lnTo>
                    <a:pt x="3414703" y="6507050"/>
                  </a:lnTo>
                  <a:lnTo>
                    <a:pt x="3488237" y="6508212"/>
                  </a:lnTo>
                  <a:cubicBezTo>
                    <a:pt x="3500690" y="6508729"/>
                    <a:pt x="3512483" y="6508471"/>
                    <a:pt x="3524142" y="6507955"/>
                  </a:cubicBezTo>
                  <a:lnTo>
                    <a:pt x="3559252" y="6506921"/>
                  </a:lnTo>
                  <a:cubicBezTo>
                    <a:pt x="3582835" y="6506792"/>
                    <a:pt x="3605889" y="6504467"/>
                    <a:pt x="3629207" y="6503045"/>
                  </a:cubicBezTo>
                  <a:cubicBezTo>
                    <a:pt x="3652526" y="6502012"/>
                    <a:pt x="3675579" y="6499171"/>
                    <a:pt x="3698633" y="6496845"/>
                  </a:cubicBezTo>
                  <a:cubicBezTo>
                    <a:pt x="3710160" y="6495683"/>
                    <a:pt x="3721819" y="6494907"/>
                    <a:pt x="3733213" y="6493357"/>
                  </a:cubicBezTo>
                  <a:lnTo>
                    <a:pt x="3767529" y="6488707"/>
                  </a:lnTo>
                  <a:lnTo>
                    <a:pt x="3801845" y="6484057"/>
                  </a:lnTo>
                  <a:lnTo>
                    <a:pt x="3835895" y="6478116"/>
                  </a:lnTo>
                  <a:cubicBezTo>
                    <a:pt x="4017673" y="6446727"/>
                    <a:pt x="4194152" y="6390281"/>
                    <a:pt x="4364801" y="6308517"/>
                  </a:cubicBezTo>
                  <a:cubicBezTo>
                    <a:pt x="4535583" y="6227139"/>
                    <a:pt x="4700138" y="6120962"/>
                    <a:pt x="4861379" y="6000576"/>
                  </a:cubicBezTo>
                  <a:cubicBezTo>
                    <a:pt x="5022621" y="5879931"/>
                    <a:pt x="5180684" y="5745337"/>
                    <a:pt x="5341263" y="5605834"/>
                  </a:cubicBezTo>
                  <a:lnTo>
                    <a:pt x="5587301" y="5390379"/>
                  </a:lnTo>
                  <a:cubicBezTo>
                    <a:pt x="5674216" y="5315718"/>
                    <a:pt x="5761527" y="5244416"/>
                    <a:pt x="5849105" y="5176344"/>
                  </a:cubicBezTo>
                  <a:lnTo>
                    <a:pt x="5890489" y="5145260"/>
                  </a:lnTo>
                  <a:lnTo>
                    <a:pt x="5890489" y="5995323"/>
                  </a:lnTo>
                  <a:lnTo>
                    <a:pt x="5811477" y="6077819"/>
                  </a:lnTo>
                  <a:cubicBezTo>
                    <a:pt x="5654739" y="6238377"/>
                    <a:pt x="5487138" y="6396093"/>
                    <a:pt x="5301384" y="6542958"/>
                  </a:cubicBezTo>
                  <a:lnTo>
                    <a:pt x="5252008" y="6578438"/>
                  </a:lnTo>
                  <a:lnTo>
                    <a:pt x="1653730" y="6578438"/>
                  </a:lnTo>
                  <a:lnTo>
                    <a:pt x="1549768" y="6488821"/>
                  </a:lnTo>
                  <a:cubicBezTo>
                    <a:pt x="1461976" y="6409495"/>
                    <a:pt x="1378573" y="6327182"/>
                    <a:pt x="1298282" y="6243932"/>
                  </a:cubicBezTo>
                  <a:cubicBezTo>
                    <a:pt x="1278277" y="6223006"/>
                    <a:pt x="1258138" y="6202210"/>
                    <a:pt x="1237999" y="6181671"/>
                  </a:cubicBezTo>
                  <a:lnTo>
                    <a:pt x="1179967" y="6117862"/>
                  </a:lnTo>
                  <a:lnTo>
                    <a:pt x="1121936" y="6054569"/>
                  </a:lnTo>
                  <a:cubicBezTo>
                    <a:pt x="1102328" y="6033644"/>
                    <a:pt x="1084573" y="6011427"/>
                    <a:pt x="1065628" y="5990243"/>
                  </a:cubicBezTo>
                  <a:cubicBezTo>
                    <a:pt x="1028662" y="5947099"/>
                    <a:pt x="990239" y="5904991"/>
                    <a:pt x="954335" y="5861460"/>
                  </a:cubicBezTo>
                  <a:cubicBezTo>
                    <a:pt x="936050" y="5840018"/>
                    <a:pt x="917634" y="5818446"/>
                    <a:pt x="898953" y="5797393"/>
                  </a:cubicBezTo>
                  <a:cubicBezTo>
                    <a:pt x="880404" y="5776208"/>
                    <a:pt x="861325" y="5755412"/>
                    <a:pt x="842908" y="5733582"/>
                  </a:cubicBezTo>
                  <a:cubicBezTo>
                    <a:pt x="767919" y="5647942"/>
                    <a:pt x="693061" y="5561786"/>
                    <a:pt x="622442" y="5471884"/>
                  </a:cubicBezTo>
                  <a:cubicBezTo>
                    <a:pt x="551559" y="5382112"/>
                    <a:pt x="486639" y="5287430"/>
                    <a:pt x="425559" y="5190036"/>
                  </a:cubicBezTo>
                  <a:cubicBezTo>
                    <a:pt x="303668" y="4994990"/>
                    <a:pt x="200193" y="4786123"/>
                    <a:pt x="123877" y="4564210"/>
                  </a:cubicBezTo>
                  <a:cubicBezTo>
                    <a:pt x="47694" y="4342555"/>
                    <a:pt x="2249" y="4106045"/>
                    <a:pt x="130" y="3865530"/>
                  </a:cubicBezTo>
                  <a:cubicBezTo>
                    <a:pt x="-1328" y="3745403"/>
                    <a:pt x="9537" y="3624629"/>
                    <a:pt x="30602" y="3505793"/>
                  </a:cubicBezTo>
                  <a:cubicBezTo>
                    <a:pt x="51802" y="3386828"/>
                    <a:pt x="84659" y="3270059"/>
                    <a:pt x="126924" y="3157164"/>
                  </a:cubicBezTo>
                  <a:cubicBezTo>
                    <a:pt x="200457" y="2959276"/>
                    <a:pt x="271737" y="2761388"/>
                    <a:pt x="334803" y="2560530"/>
                  </a:cubicBezTo>
                  <a:lnTo>
                    <a:pt x="381176" y="2409144"/>
                  </a:lnTo>
                  <a:lnTo>
                    <a:pt x="425825" y="2255819"/>
                  </a:lnTo>
                  <a:lnTo>
                    <a:pt x="470210" y="2099523"/>
                  </a:lnTo>
                  <a:lnTo>
                    <a:pt x="492998" y="2020213"/>
                  </a:lnTo>
                  <a:lnTo>
                    <a:pt x="517509" y="1939224"/>
                  </a:lnTo>
                  <a:cubicBezTo>
                    <a:pt x="525061" y="1912485"/>
                    <a:pt x="534866" y="1884586"/>
                    <a:pt x="544007" y="1857201"/>
                  </a:cubicBezTo>
                  <a:cubicBezTo>
                    <a:pt x="553680" y="1829559"/>
                    <a:pt x="561496" y="1802304"/>
                    <a:pt x="573288" y="1774274"/>
                  </a:cubicBezTo>
                  <a:lnTo>
                    <a:pt x="606146" y="1690832"/>
                  </a:lnTo>
                  <a:cubicBezTo>
                    <a:pt x="618467" y="1663060"/>
                    <a:pt x="631716" y="1635417"/>
                    <a:pt x="644569" y="1607775"/>
                  </a:cubicBezTo>
                  <a:cubicBezTo>
                    <a:pt x="698625" y="1498368"/>
                    <a:pt x="763413" y="1391287"/>
                    <a:pt x="837874" y="1297638"/>
                  </a:cubicBezTo>
                  <a:cubicBezTo>
                    <a:pt x="910348" y="1201278"/>
                    <a:pt x="990107" y="1115897"/>
                    <a:pt x="1069602" y="1032194"/>
                  </a:cubicBezTo>
                  <a:cubicBezTo>
                    <a:pt x="1089079" y="1010624"/>
                    <a:pt x="1110012" y="990990"/>
                    <a:pt x="1130548" y="970839"/>
                  </a:cubicBezTo>
                  <a:lnTo>
                    <a:pt x="1192024" y="910129"/>
                  </a:lnTo>
                  <a:cubicBezTo>
                    <a:pt x="1212031" y="889462"/>
                    <a:pt x="1234024" y="870475"/>
                    <a:pt x="1255356" y="850841"/>
                  </a:cubicBezTo>
                  <a:lnTo>
                    <a:pt x="1319614" y="792068"/>
                  </a:lnTo>
                  <a:cubicBezTo>
                    <a:pt x="1340680" y="772176"/>
                    <a:pt x="1363469" y="753834"/>
                    <a:pt x="1385728" y="734975"/>
                  </a:cubicBezTo>
                  <a:lnTo>
                    <a:pt x="1452768" y="678528"/>
                  </a:lnTo>
                  <a:lnTo>
                    <a:pt x="1469594" y="664449"/>
                  </a:lnTo>
                  <a:lnTo>
                    <a:pt x="1487083" y="651015"/>
                  </a:lnTo>
                  <a:lnTo>
                    <a:pt x="1522193" y="624277"/>
                  </a:lnTo>
                  <a:lnTo>
                    <a:pt x="1592415" y="570671"/>
                  </a:lnTo>
                  <a:cubicBezTo>
                    <a:pt x="1640110" y="535925"/>
                    <a:pt x="1689531" y="503245"/>
                    <a:pt x="1738287" y="469402"/>
                  </a:cubicBezTo>
                  <a:cubicBezTo>
                    <a:pt x="1788634" y="438015"/>
                    <a:pt x="1839643" y="407013"/>
                    <a:pt x="1890918" y="376530"/>
                  </a:cubicBezTo>
                  <a:cubicBezTo>
                    <a:pt x="2098400" y="258209"/>
                    <a:pt x="2323503" y="166241"/>
                    <a:pt x="2555363" y="105274"/>
                  </a:cubicBezTo>
                  <a:cubicBezTo>
                    <a:pt x="2787223" y="44047"/>
                    <a:pt x="3024516" y="12013"/>
                    <a:pt x="3259291" y="3229"/>
                  </a:cubicBezTo>
                  <a:lnTo>
                    <a:pt x="3347265" y="903"/>
                  </a:ln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ACA5348F-9FF6-485F-898D-1BED7EC727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5999" y="52997"/>
              <a:ext cx="6093363" cy="6805004"/>
            </a:xfrm>
            <a:custGeom>
              <a:avLst/>
              <a:gdLst>
                <a:gd name="connsiteX0" fmla="*/ 3517682 w 5890491"/>
                <a:gd name="connsiteY0" fmla="*/ 0 h 6578439"/>
                <a:gd name="connsiteX1" fmla="*/ 5849513 w 5890491"/>
                <a:gd name="connsiteY1" fmla="*/ 841730 h 6578439"/>
                <a:gd name="connsiteX2" fmla="*/ 5890491 w 5890491"/>
                <a:gd name="connsiteY2" fmla="*/ 879061 h 6578439"/>
                <a:gd name="connsiteX3" fmla="*/ 5890491 w 5890491"/>
                <a:gd name="connsiteY3" fmla="*/ 2034114 h 6578439"/>
                <a:gd name="connsiteX4" fmla="*/ 5757065 w 5890491"/>
                <a:gd name="connsiteY4" fmla="*/ 1854938 h 6578439"/>
                <a:gd name="connsiteX5" fmla="*/ 5564060 w 5890491"/>
                <a:gd name="connsiteY5" fmla="*/ 1642182 h 6578439"/>
                <a:gd name="connsiteX6" fmla="*/ 3517551 w 5890491"/>
                <a:gd name="connsiteY6" fmla="*/ 790012 h 6578439"/>
                <a:gd name="connsiteX7" fmla="*/ 1611552 w 5890491"/>
                <a:gd name="connsiteY7" fmla="*/ 1543282 h 6578439"/>
                <a:gd name="connsiteX8" fmla="*/ 1340656 w 5890491"/>
                <a:gd name="connsiteY8" fmla="*/ 1897925 h 6578439"/>
                <a:gd name="connsiteX9" fmla="*/ 1201705 w 5890491"/>
                <a:gd name="connsiteY9" fmla="*/ 2361213 h 6578439"/>
                <a:gd name="connsiteX10" fmla="*/ 852705 w 5890491"/>
                <a:gd name="connsiteY10" fmla="*/ 3529176 h 6578439"/>
                <a:gd name="connsiteX11" fmla="*/ 863863 w 5890491"/>
                <a:gd name="connsiteY11" fmla="*/ 4437051 h 6578439"/>
                <a:gd name="connsiteX12" fmla="*/ 1413569 w 5890491"/>
                <a:gd name="connsiteY12" fmla="*/ 5357174 h 6578439"/>
                <a:gd name="connsiteX13" fmla="*/ 2339129 w 5890491"/>
                <a:gd name="connsiteY13" fmla="*/ 6143367 h 6578439"/>
                <a:gd name="connsiteX14" fmla="*/ 3439449 w 5890491"/>
                <a:gd name="connsiteY14" fmla="*/ 6420049 h 6578439"/>
                <a:gd name="connsiteX15" fmla="*/ 5251388 w 5890491"/>
                <a:gd name="connsiteY15" fmla="*/ 5349009 h 6578439"/>
                <a:gd name="connsiteX16" fmla="*/ 5657731 w 5890491"/>
                <a:gd name="connsiteY16" fmla="*/ 4959205 h 6578439"/>
                <a:gd name="connsiteX17" fmla="*/ 5836127 w 5890491"/>
                <a:gd name="connsiteY17" fmla="*/ 4792052 h 6578439"/>
                <a:gd name="connsiteX18" fmla="*/ 5890491 w 5890491"/>
                <a:gd name="connsiteY18" fmla="*/ 4738662 h 6578439"/>
                <a:gd name="connsiteX19" fmla="*/ 5890491 w 5890491"/>
                <a:gd name="connsiteY19" fmla="*/ 5821964 h 6578439"/>
                <a:gd name="connsiteX20" fmla="*/ 5802001 w 5890491"/>
                <a:gd name="connsiteY20" fmla="*/ 5907904 h 6578439"/>
                <a:gd name="connsiteX21" fmla="*/ 5294358 w 5890491"/>
                <a:gd name="connsiteY21" fmla="*/ 6397505 h 6578439"/>
                <a:gd name="connsiteX22" fmla="*/ 5077178 w 5890491"/>
                <a:gd name="connsiteY22" fmla="*/ 6578439 h 6578439"/>
                <a:gd name="connsiteX23" fmla="*/ 1567290 w 5890491"/>
                <a:gd name="connsiteY23" fmla="*/ 6578439 h 6578439"/>
                <a:gd name="connsiteX24" fmla="*/ 1508588 w 5890491"/>
                <a:gd name="connsiteY24" fmla="*/ 6535186 h 6578439"/>
                <a:gd name="connsiteX25" fmla="*/ 826498 w 5890491"/>
                <a:gd name="connsiteY25" fmla="*/ 5876034 h 6578439"/>
                <a:gd name="connsiteX26" fmla="*/ 122403 w 5890491"/>
                <a:gd name="connsiteY26" fmla="*/ 3255655 h 6578439"/>
                <a:gd name="connsiteX27" fmla="*/ 1061197 w 5890491"/>
                <a:gd name="connsiteY27" fmla="*/ 984650 h 6578439"/>
                <a:gd name="connsiteX28" fmla="*/ 3517682 w 5890491"/>
                <a:gd name="connsiteY28" fmla="*/ 0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890491" h="6578439">
                  <a:moveTo>
                    <a:pt x="3517682" y="0"/>
                  </a:moveTo>
                  <a:cubicBezTo>
                    <a:pt x="4402017" y="0"/>
                    <a:pt x="5213742" y="315483"/>
                    <a:pt x="5849513" y="841730"/>
                  </a:cubicBezTo>
                  <a:lnTo>
                    <a:pt x="5890491" y="879061"/>
                  </a:lnTo>
                  <a:lnTo>
                    <a:pt x="5890491" y="2034114"/>
                  </a:lnTo>
                  <a:lnTo>
                    <a:pt x="5757065" y="1854938"/>
                  </a:lnTo>
                  <a:cubicBezTo>
                    <a:pt x="5696443" y="1781264"/>
                    <a:pt x="5632076" y="1710299"/>
                    <a:pt x="5564060" y="1642182"/>
                  </a:cubicBezTo>
                  <a:cubicBezTo>
                    <a:pt x="5015393" y="1092636"/>
                    <a:pt x="4288592" y="790012"/>
                    <a:pt x="3517551" y="790012"/>
                  </a:cubicBezTo>
                  <a:cubicBezTo>
                    <a:pt x="2701750" y="790012"/>
                    <a:pt x="2131676" y="1015335"/>
                    <a:pt x="1611552" y="1543282"/>
                  </a:cubicBezTo>
                  <a:cubicBezTo>
                    <a:pt x="1435754" y="1721722"/>
                    <a:pt x="1375945" y="1822729"/>
                    <a:pt x="1340656" y="1897925"/>
                  </a:cubicBezTo>
                  <a:cubicBezTo>
                    <a:pt x="1289148" y="2007623"/>
                    <a:pt x="1252432" y="2155907"/>
                    <a:pt x="1201705" y="2361213"/>
                  </a:cubicBezTo>
                  <a:cubicBezTo>
                    <a:pt x="1133721" y="2635919"/>
                    <a:pt x="1040568" y="3012290"/>
                    <a:pt x="852705" y="3529176"/>
                  </a:cubicBezTo>
                  <a:cubicBezTo>
                    <a:pt x="749952" y="3811784"/>
                    <a:pt x="753584" y="4108747"/>
                    <a:pt x="863863" y="4437051"/>
                  </a:cubicBezTo>
                  <a:cubicBezTo>
                    <a:pt x="964800" y="4737438"/>
                    <a:pt x="1154869" y="5055603"/>
                    <a:pt x="1413569" y="5357174"/>
                  </a:cubicBezTo>
                  <a:cubicBezTo>
                    <a:pt x="1718326" y="5712343"/>
                    <a:pt x="2021008" y="5969404"/>
                    <a:pt x="2339129" y="6143367"/>
                  </a:cubicBezTo>
                  <a:cubicBezTo>
                    <a:pt x="2679565" y="6329577"/>
                    <a:pt x="3039591" y="6420049"/>
                    <a:pt x="3439449" y="6420049"/>
                  </a:cubicBezTo>
                  <a:cubicBezTo>
                    <a:pt x="4142246" y="6420049"/>
                    <a:pt x="4633828" y="5976251"/>
                    <a:pt x="5251388" y="5349009"/>
                  </a:cubicBezTo>
                  <a:cubicBezTo>
                    <a:pt x="5389949" y="5208364"/>
                    <a:pt x="5526047" y="5081677"/>
                    <a:pt x="5657731" y="4959205"/>
                  </a:cubicBezTo>
                  <a:cubicBezTo>
                    <a:pt x="5719520" y="4901722"/>
                    <a:pt x="5779200" y="4846206"/>
                    <a:pt x="5836127" y="4792052"/>
                  </a:cubicBezTo>
                  <a:lnTo>
                    <a:pt x="5890491" y="4738662"/>
                  </a:lnTo>
                  <a:lnTo>
                    <a:pt x="5890491" y="5821964"/>
                  </a:lnTo>
                  <a:lnTo>
                    <a:pt x="5802001" y="5907904"/>
                  </a:lnTo>
                  <a:cubicBezTo>
                    <a:pt x="5634962" y="6077456"/>
                    <a:pt x="5467509" y="6243625"/>
                    <a:pt x="5294358" y="6397505"/>
                  </a:cubicBezTo>
                  <a:lnTo>
                    <a:pt x="5077178" y="6578439"/>
                  </a:lnTo>
                  <a:lnTo>
                    <a:pt x="1567290" y="6578439"/>
                  </a:lnTo>
                  <a:lnTo>
                    <a:pt x="1508588" y="6535186"/>
                  </a:lnTo>
                  <a:cubicBezTo>
                    <a:pt x="1263991" y="6345442"/>
                    <a:pt x="1038054" y="6122666"/>
                    <a:pt x="826498" y="5876034"/>
                  </a:cubicBezTo>
                  <a:cubicBezTo>
                    <a:pt x="261613" y="5217713"/>
                    <a:pt x="-239182" y="4250314"/>
                    <a:pt x="122403" y="3255655"/>
                  </a:cubicBezTo>
                  <a:cubicBezTo>
                    <a:pt x="607497" y="1921629"/>
                    <a:pt x="393040" y="1662857"/>
                    <a:pt x="1061197" y="984650"/>
                  </a:cubicBezTo>
                  <a:cubicBezTo>
                    <a:pt x="1729484" y="306444"/>
                    <a:pt x="2498060" y="0"/>
                    <a:pt x="3517682"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33B89F41-1D91-447A-88C5-8A917809FE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0" y="52997"/>
              <a:ext cx="6093362" cy="6805004"/>
            </a:xfrm>
            <a:custGeom>
              <a:avLst/>
              <a:gdLst>
                <a:gd name="connsiteX0" fmla="*/ 5890490 w 5890490"/>
                <a:gd name="connsiteY0" fmla="*/ 5389037 h 6578439"/>
                <a:gd name="connsiteX1" fmla="*/ 5890490 w 5890490"/>
                <a:gd name="connsiteY1" fmla="*/ 5855587 h 6578439"/>
                <a:gd name="connsiteX2" fmla="*/ 5784593 w 5890490"/>
                <a:gd name="connsiteY2" fmla="*/ 5962054 h 6578439"/>
                <a:gd name="connsiteX3" fmla="*/ 5663414 w 5890490"/>
                <a:gd name="connsiteY3" fmla="*/ 6082564 h 6578439"/>
                <a:gd name="connsiteX4" fmla="*/ 5147099 w 5890490"/>
                <a:gd name="connsiteY4" fmla="*/ 6547726 h 6578439"/>
                <a:gd name="connsiteX5" fmla="*/ 5105015 w 5890490"/>
                <a:gd name="connsiteY5" fmla="*/ 6578439 h 6578439"/>
                <a:gd name="connsiteX6" fmla="*/ 4385601 w 5890490"/>
                <a:gd name="connsiteY6" fmla="*/ 6578439 h 6578439"/>
                <a:gd name="connsiteX7" fmla="*/ 4507252 w 5890490"/>
                <a:gd name="connsiteY7" fmla="*/ 6515968 h 6578439"/>
                <a:gd name="connsiteX8" fmla="*/ 4909330 w 5890490"/>
                <a:gd name="connsiteY8" fmla="*/ 6253453 h 6578439"/>
                <a:gd name="connsiteX9" fmla="*/ 5411374 w 5890490"/>
                <a:gd name="connsiteY9" fmla="*/ 5828544 h 6578439"/>
                <a:gd name="connsiteX10" fmla="*/ 5533570 w 5890490"/>
                <a:gd name="connsiteY10" fmla="*/ 5714534 h 6578439"/>
                <a:gd name="connsiteX11" fmla="*/ 5657425 w 5890490"/>
                <a:gd name="connsiteY11" fmla="*/ 5597650 h 6578439"/>
                <a:gd name="connsiteX12" fmla="*/ 3336813 w 5890490"/>
                <a:gd name="connsiteY12" fmla="*/ 499 h 6578439"/>
                <a:gd name="connsiteX13" fmla="*/ 3513674 w 5890490"/>
                <a:gd name="connsiteY13" fmla="*/ 1202 h 6578439"/>
                <a:gd name="connsiteX14" fmla="*/ 3602743 w 5890490"/>
                <a:gd name="connsiteY14" fmla="*/ 4827 h 6578439"/>
                <a:gd name="connsiteX15" fmla="*/ 3647213 w 5890490"/>
                <a:gd name="connsiteY15" fmla="*/ 6703 h 6578439"/>
                <a:gd name="connsiteX16" fmla="*/ 3691684 w 5890490"/>
                <a:gd name="connsiteY16" fmla="*/ 9453 h 6578439"/>
                <a:gd name="connsiteX17" fmla="*/ 3868927 w 5890490"/>
                <a:gd name="connsiteY17" fmla="*/ 27080 h 6578439"/>
                <a:gd name="connsiteX18" fmla="*/ 5200872 w 5890490"/>
                <a:gd name="connsiteY18" fmla="*/ 472240 h 6578439"/>
                <a:gd name="connsiteX19" fmla="*/ 5772711 w 5890490"/>
                <a:gd name="connsiteY19" fmla="*/ 866334 h 6578439"/>
                <a:gd name="connsiteX20" fmla="*/ 5890490 w 5890490"/>
                <a:gd name="connsiteY20" fmla="*/ 972426 h 6578439"/>
                <a:gd name="connsiteX21" fmla="*/ 5890490 w 5890490"/>
                <a:gd name="connsiteY21" fmla="*/ 1158576 h 6578439"/>
                <a:gd name="connsiteX22" fmla="*/ 5676045 w 5890490"/>
                <a:gd name="connsiteY22" fmla="*/ 986969 h 6578439"/>
                <a:gd name="connsiteX23" fmla="*/ 5103776 w 5890490"/>
                <a:gd name="connsiteY23" fmla="*/ 655879 h 6578439"/>
                <a:gd name="connsiteX24" fmla="*/ 4482465 w 5890490"/>
                <a:gd name="connsiteY24" fmla="*/ 440363 h 6578439"/>
                <a:gd name="connsiteX25" fmla="*/ 4402444 w 5890490"/>
                <a:gd name="connsiteY25" fmla="*/ 422111 h 6578439"/>
                <a:gd name="connsiteX26" fmla="*/ 4322423 w 5890490"/>
                <a:gd name="connsiteY26" fmla="*/ 404610 h 6578439"/>
                <a:gd name="connsiteX27" fmla="*/ 4241892 w 5890490"/>
                <a:gd name="connsiteY27" fmla="*/ 389858 h 6578439"/>
                <a:gd name="connsiteX28" fmla="*/ 4201627 w 5890490"/>
                <a:gd name="connsiteY28" fmla="*/ 382483 h 6578439"/>
                <a:gd name="connsiteX29" fmla="*/ 4161234 w 5890490"/>
                <a:gd name="connsiteY29" fmla="*/ 375857 h 6578439"/>
                <a:gd name="connsiteX30" fmla="*/ 3999280 w 5890490"/>
                <a:gd name="connsiteY30" fmla="*/ 353606 h 6578439"/>
                <a:gd name="connsiteX31" fmla="*/ 3836817 w 5890490"/>
                <a:gd name="connsiteY31" fmla="*/ 338480 h 6578439"/>
                <a:gd name="connsiteX32" fmla="*/ 3673972 w 5890490"/>
                <a:gd name="connsiteY32" fmla="*/ 330604 h 6578439"/>
                <a:gd name="connsiteX33" fmla="*/ 3511126 w 5890490"/>
                <a:gd name="connsiteY33" fmla="*/ 328978 h 6578439"/>
                <a:gd name="connsiteX34" fmla="*/ 3183142 w 5890490"/>
                <a:gd name="connsiteY34" fmla="*/ 342854 h 6578439"/>
                <a:gd name="connsiteX35" fmla="*/ 2541444 w 5890490"/>
                <a:gd name="connsiteY35" fmla="*/ 439988 h 6578439"/>
                <a:gd name="connsiteX36" fmla="*/ 1933895 w 5890490"/>
                <a:gd name="connsiteY36" fmla="*/ 650505 h 6578439"/>
                <a:gd name="connsiteX37" fmla="*/ 1378079 w 5890490"/>
                <a:gd name="connsiteY37" fmla="*/ 983905 h 6578439"/>
                <a:gd name="connsiteX38" fmla="*/ 1312967 w 5890490"/>
                <a:gd name="connsiteY38" fmla="*/ 1033660 h 6578439"/>
                <a:gd name="connsiteX39" fmla="*/ 1248364 w 5890490"/>
                <a:gd name="connsiteY39" fmla="*/ 1084413 h 6578439"/>
                <a:gd name="connsiteX40" fmla="*/ 1185163 w 5890490"/>
                <a:gd name="connsiteY40" fmla="*/ 1137168 h 6578439"/>
                <a:gd name="connsiteX41" fmla="*/ 1122852 w 5890490"/>
                <a:gd name="connsiteY41" fmla="*/ 1190922 h 6578439"/>
                <a:gd name="connsiteX42" fmla="*/ 892092 w 5890490"/>
                <a:gd name="connsiteY42" fmla="*/ 1421440 h 6578439"/>
                <a:gd name="connsiteX43" fmla="*/ 707202 w 5890490"/>
                <a:gd name="connsiteY43" fmla="*/ 1684212 h 6578439"/>
                <a:gd name="connsiteX44" fmla="*/ 670121 w 5890490"/>
                <a:gd name="connsiteY44" fmla="*/ 1756093 h 6578439"/>
                <a:gd name="connsiteX45" fmla="*/ 637630 w 5890490"/>
                <a:gd name="connsiteY45" fmla="*/ 1830724 h 6578439"/>
                <a:gd name="connsiteX46" fmla="*/ 607685 w 5890490"/>
                <a:gd name="connsiteY46" fmla="*/ 1907105 h 6578439"/>
                <a:gd name="connsiteX47" fmla="*/ 580034 w 5890490"/>
                <a:gd name="connsiteY47" fmla="*/ 1984986 h 6578439"/>
                <a:gd name="connsiteX48" fmla="*/ 481919 w 5890490"/>
                <a:gd name="connsiteY48" fmla="*/ 2304386 h 6578439"/>
                <a:gd name="connsiteX49" fmla="*/ 433881 w 5890490"/>
                <a:gd name="connsiteY49" fmla="*/ 2465399 h 6578439"/>
                <a:gd name="connsiteX50" fmla="*/ 384442 w 5890490"/>
                <a:gd name="connsiteY50" fmla="*/ 2626163 h 6578439"/>
                <a:gd name="connsiteX51" fmla="*/ 166039 w 5890490"/>
                <a:gd name="connsiteY51" fmla="*/ 3261338 h 6578439"/>
                <a:gd name="connsiteX52" fmla="*/ 56202 w 5890490"/>
                <a:gd name="connsiteY52" fmla="*/ 3910265 h 6578439"/>
                <a:gd name="connsiteX53" fmla="*/ 93664 w 5890490"/>
                <a:gd name="connsiteY53" fmla="*/ 4237292 h 6578439"/>
                <a:gd name="connsiteX54" fmla="*/ 111758 w 5890490"/>
                <a:gd name="connsiteY54" fmla="*/ 4317548 h 6578439"/>
                <a:gd name="connsiteX55" fmla="*/ 133038 w 5890490"/>
                <a:gd name="connsiteY55" fmla="*/ 4397054 h 6578439"/>
                <a:gd name="connsiteX56" fmla="*/ 157757 w 5890490"/>
                <a:gd name="connsiteY56" fmla="*/ 4475560 h 6578439"/>
                <a:gd name="connsiteX57" fmla="*/ 185153 w 5890490"/>
                <a:gd name="connsiteY57" fmla="*/ 4553066 h 6578439"/>
                <a:gd name="connsiteX58" fmla="*/ 493642 w 5890490"/>
                <a:gd name="connsiteY58" fmla="*/ 5132239 h 6578439"/>
                <a:gd name="connsiteX59" fmla="*/ 914391 w 5890490"/>
                <a:gd name="connsiteY59" fmla="*/ 5636528 h 6578439"/>
                <a:gd name="connsiteX60" fmla="*/ 1402034 w 5890490"/>
                <a:gd name="connsiteY60" fmla="*/ 6076188 h 6578439"/>
                <a:gd name="connsiteX61" fmla="*/ 1664397 w 5890490"/>
                <a:gd name="connsiteY61" fmla="*/ 6267079 h 6578439"/>
                <a:gd name="connsiteX62" fmla="*/ 1938992 w 5890490"/>
                <a:gd name="connsiteY62" fmla="*/ 6434343 h 6578439"/>
                <a:gd name="connsiteX63" fmla="*/ 2225931 w 5890490"/>
                <a:gd name="connsiteY63" fmla="*/ 6574322 h 6578439"/>
                <a:gd name="connsiteX64" fmla="*/ 2236328 w 5890490"/>
                <a:gd name="connsiteY64" fmla="*/ 6578439 h 6578439"/>
                <a:gd name="connsiteX65" fmla="*/ 1504665 w 5890490"/>
                <a:gd name="connsiteY65" fmla="*/ 6578439 h 6578439"/>
                <a:gd name="connsiteX66" fmla="*/ 1456827 w 5890490"/>
                <a:gd name="connsiteY66" fmla="*/ 6543476 h 6578439"/>
                <a:gd name="connsiteX67" fmla="*/ 1188475 w 5890490"/>
                <a:gd name="connsiteY67" fmla="*/ 6314083 h 6578439"/>
                <a:gd name="connsiteX68" fmla="*/ 721728 w 5890490"/>
                <a:gd name="connsiteY68" fmla="*/ 5798666 h 6578439"/>
                <a:gd name="connsiteX69" fmla="*/ 344175 w 5890490"/>
                <a:gd name="connsiteY69" fmla="*/ 5219495 h 6578439"/>
                <a:gd name="connsiteX70" fmla="*/ 87293 w 5890490"/>
                <a:gd name="connsiteY70" fmla="*/ 4583569 h 6578439"/>
                <a:gd name="connsiteX71" fmla="*/ 65886 w 5890490"/>
                <a:gd name="connsiteY71" fmla="*/ 4500813 h 6578439"/>
                <a:gd name="connsiteX72" fmla="*/ 47409 w 5890490"/>
                <a:gd name="connsiteY72" fmla="*/ 4417431 h 6578439"/>
                <a:gd name="connsiteX73" fmla="*/ 39000 w 5890490"/>
                <a:gd name="connsiteY73" fmla="*/ 4375677 h 6578439"/>
                <a:gd name="connsiteX74" fmla="*/ 31610 w 5890490"/>
                <a:gd name="connsiteY74" fmla="*/ 4333674 h 6578439"/>
                <a:gd name="connsiteX75" fmla="*/ 18868 w 5890490"/>
                <a:gd name="connsiteY75" fmla="*/ 4249417 h 6578439"/>
                <a:gd name="connsiteX76" fmla="*/ 646 w 5890490"/>
                <a:gd name="connsiteY76" fmla="*/ 3910265 h 6578439"/>
                <a:gd name="connsiteX77" fmla="*/ 130234 w 5890490"/>
                <a:gd name="connsiteY77" fmla="*/ 3248337 h 6578439"/>
                <a:gd name="connsiteX78" fmla="*/ 335383 w 5890490"/>
                <a:gd name="connsiteY78" fmla="*/ 2611911 h 6578439"/>
                <a:gd name="connsiteX79" fmla="*/ 487272 w 5890490"/>
                <a:gd name="connsiteY79" fmla="*/ 1958609 h 6578439"/>
                <a:gd name="connsiteX80" fmla="*/ 508550 w 5890490"/>
                <a:gd name="connsiteY80" fmla="*/ 1876227 h 6578439"/>
                <a:gd name="connsiteX81" fmla="*/ 531742 w 5890490"/>
                <a:gd name="connsiteY81" fmla="*/ 1793721 h 6578439"/>
                <a:gd name="connsiteX82" fmla="*/ 558245 w 5890490"/>
                <a:gd name="connsiteY82" fmla="*/ 1711465 h 6578439"/>
                <a:gd name="connsiteX83" fmla="*/ 590100 w 5890490"/>
                <a:gd name="connsiteY83" fmla="*/ 1630332 h 6578439"/>
                <a:gd name="connsiteX84" fmla="*/ 758680 w 5890490"/>
                <a:gd name="connsiteY84" fmla="*/ 1322433 h 6578439"/>
                <a:gd name="connsiteX85" fmla="*/ 976317 w 5890490"/>
                <a:gd name="connsiteY85" fmla="*/ 1049286 h 6578439"/>
                <a:gd name="connsiteX86" fmla="*/ 1035314 w 5890490"/>
                <a:gd name="connsiteY86" fmla="*/ 985406 h 6578439"/>
                <a:gd name="connsiteX87" fmla="*/ 1095329 w 5890490"/>
                <a:gd name="connsiteY87" fmla="*/ 922526 h 6578439"/>
                <a:gd name="connsiteX88" fmla="*/ 1157384 w 5890490"/>
                <a:gd name="connsiteY88" fmla="*/ 861271 h 6578439"/>
                <a:gd name="connsiteX89" fmla="*/ 1220841 w 5890490"/>
                <a:gd name="connsiteY89" fmla="*/ 801017 h 6578439"/>
                <a:gd name="connsiteX90" fmla="*/ 1286462 w 5890490"/>
                <a:gd name="connsiteY90" fmla="*/ 742886 h 6578439"/>
                <a:gd name="connsiteX91" fmla="*/ 1353233 w 5890490"/>
                <a:gd name="connsiteY91" fmla="*/ 685632 h 6578439"/>
                <a:gd name="connsiteX92" fmla="*/ 1369924 w 5890490"/>
                <a:gd name="connsiteY92" fmla="*/ 671256 h 6578439"/>
                <a:gd name="connsiteX93" fmla="*/ 1387380 w 5890490"/>
                <a:gd name="connsiteY93" fmla="*/ 657755 h 6578439"/>
                <a:gd name="connsiteX94" fmla="*/ 1422422 w 5890490"/>
                <a:gd name="connsiteY94" fmla="*/ 630877 h 6578439"/>
                <a:gd name="connsiteX95" fmla="*/ 1492759 w 5890490"/>
                <a:gd name="connsiteY95" fmla="*/ 577248 h 6578439"/>
                <a:gd name="connsiteX96" fmla="*/ 1528820 w 5890490"/>
                <a:gd name="connsiteY96" fmla="*/ 551496 h 6578439"/>
                <a:gd name="connsiteX97" fmla="*/ 1565390 w 5890490"/>
                <a:gd name="connsiteY97" fmla="*/ 526370 h 6578439"/>
                <a:gd name="connsiteX98" fmla="*/ 1639040 w 5890490"/>
                <a:gd name="connsiteY98" fmla="*/ 476490 h 6578439"/>
                <a:gd name="connsiteX99" fmla="*/ 1792075 w 5890490"/>
                <a:gd name="connsiteY99" fmla="*/ 384859 h 6578439"/>
                <a:gd name="connsiteX100" fmla="*/ 2455943 w 5890490"/>
                <a:gd name="connsiteY100" fmla="*/ 117836 h 6578439"/>
                <a:gd name="connsiteX101" fmla="*/ 3159952 w 5890490"/>
                <a:gd name="connsiteY101" fmla="*/ 7203 h 6578439"/>
                <a:gd name="connsiteX102" fmla="*/ 3336813 w 5890490"/>
                <a:gd name="connsiteY102" fmla="*/ 499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5890490" h="6578439">
                  <a:moveTo>
                    <a:pt x="5890490" y="5389037"/>
                  </a:moveTo>
                  <a:lnTo>
                    <a:pt x="5890490" y="5855587"/>
                  </a:lnTo>
                  <a:lnTo>
                    <a:pt x="5784593" y="5962054"/>
                  </a:lnTo>
                  <a:cubicBezTo>
                    <a:pt x="5744454" y="6002308"/>
                    <a:pt x="5704062" y="6042436"/>
                    <a:pt x="5663414" y="6082564"/>
                  </a:cubicBezTo>
                  <a:cubicBezTo>
                    <a:pt x="5500314" y="6242577"/>
                    <a:pt x="5330970" y="6400714"/>
                    <a:pt x="5147099" y="6547726"/>
                  </a:cubicBezTo>
                  <a:lnTo>
                    <a:pt x="5105015" y="6578439"/>
                  </a:lnTo>
                  <a:lnTo>
                    <a:pt x="4385601" y="6578439"/>
                  </a:lnTo>
                  <a:lnTo>
                    <a:pt x="4507252" y="6515968"/>
                  </a:lnTo>
                  <a:cubicBezTo>
                    <a:pt x="4645901" y="6439679"/>
                    <a:pt x="4779837" y="6350961"/>
                    <a:pt x="4909330" y="6253453"/>
                  </a:cubicBezTo>
                  <a:cubicBezTo>
                    <a:pt x="5082369" y="6123567"/>
                    <a:pt x="5248145" y="5979180"/>
                    <a:pt x="5411374" y="5828544"/>
                  </a:cubicBezTo>
                  <a:cubicBezTo>
                    <a:pt x="5452149" y="5790791"/>
                    <a:pt x="5492924" y="5752788"/>
                    <a:pt x="5533570" y="5714534"/>
                  </a:cubicBezTo>
                  <a:lnTo>
                    <a:pt x="5657425" y="5597650"/>
                  </a:lnTo>
                  <a:close/>
                  <a:moveTo>
                    <a:pt x="3336813" y="499"/>
                  </a:moveTo>
                  <a:cubicBezTo>
                    <a:pt x="3395682" y="-392"/>
                    <a:pt x="3454550" y="-48"/>
                    <a:pt x="3513674" y="1202"/>
                  </a:cubicBezTo>
                  <a:lnTo>
                    <a:pt x="3602743" y="4827"/>
                  </a:lnTo>
                  <a:lnTo>
                    <a:pt x="3647213" y="6703"/>
                  </a:lnTo>
                  <a:cubicBezTo>
                    <a:pt x="3661994" y="7327"/>
                    <a:pt x="3676903" y="7703"/>
                    <a:pt x="3691684" y="9453"/>
                  </a:cubicBezTo>
                  <a:lnTo>
                    <a:pt x="3868927" y="27080"/>
                  </a:lnTo>
                  <a:cubicBezTo>
                    <a:pt x="4340645" y="85584"/>
                    <a:pt x="4795160" y="243221"/>
                    <a:pt x="5200872" y="472240"/>
                  </a:cubicBezTo>
                  <a:cubicBezTo>
                    <a:pt x="5403855" y="587124"/>
                    <a:pt x="5594988" y="719447"/>
                    <a:pt x="5772711" y="866334"/>
                  </a:cubicBezTo>
                  <a:lnTo>
                    <a:pt x="5890490" y="972426"/>
                  </a:lnTo>
                  <a:lnTo>
                    <a:pt x="5890490" y="1158576"/>
                  </a:lnTo>
                  <a:lnTo>
                    <a:pt x="5676045" y="986969"/>
                  </a:lnTo>
                  <a:cubicBezTo>
                    <a:pt x="5496587" y="857740"/>
                    <a:pt x="5304275" y="746699"/>
                    <a:pt x="5103776" y="655879"/>
                  </a:cubicBezTo>
                  <a:cubicBezTo>
                    <a:pt x="4903214" y="564747"/>
                    <a:pt x="4695006" y="492492"/>
                    <a:pt x="4482465" y="440363"/>
                  </a:cubicBezTo>
                  <a:lnTo>
                    <a:pt x="4402444" y="422111"/>
                  </a:lnTo>
                  <a:cubicBezTo>
                    <a:pt x="4375813" y="416111"/>
                    <a:pt x="4349436" y="408859"/>
                    <a:pt x="4322423" y="404610"/>
                  </a:cubicBezTo>
                  <a:lnTo>
                    <a:pt x="4241892" y="389858"/>
                  </a:lnTo>
                  <a:lnTo>
                    <a:pt x="4201627" y="382483"/>
                  </a:lnTo>
                  <a:cubicBezTo>
                    <a:pt x="4188248" y="379983"/>
                    <a:pt x="4174869" y="377483"/>
                    <a:pt x="4161234" y="375857"/>
                  </a:cubicBezTo>
                  <a:cubicBezTo>
                    <a:pt x="4107208" y="368482"/>
                    <a:pt x="4053308" y="360482"/>
                    <a:pt x="3999280" y="353606"/>
                  </a:cubicBezTo>
                  <a:cubicBezTo>
                    <a:pt x="3944999" y="348855"/>
                    <a:pt x="3890844" y="343854"/>
                    <a:pt x="3836817" y="338480"/>
                  </a:cubicBezTo>
                  <a:lnTo>
                    <a:pt x="3673972" y="330604"/>
                  </a:lnTo>
                  <a:cubicBezTo>
                    <a:pt x="3619690" y="329104"/>
                    <a:pt x="3565281" y="329604"/>
                    <a:pt x="3511126" y="328978"/>
                  </a:cubicBezTo>
                  <a:cubicBezTo>
                    <a:pt x="3402054" y="330728"/>
                    <a:pt x="3291706" y="334604"/>
                    <a:pt x="3183142" y="342854"/>
                  </a:cubicBezTo>
                  <a:cubicBezTo>
                    <a:pt x="2965505" y="358855"/>
                    <a:pt x="2750670" y="389733"/>
                    <a:pt x="2541444" y="439988"/>
                  </a:cubicBezTo>
                  <a:cubicBezTo>
                    <a:pt x="2332216" y="490117"/>
                    <a:pt x="2128850" y="559997"/>
                    <a:pt x="1933895" y="650505"/>
                  </a:cubicBezTo>
                  <a:cubicBezTo>
                    <a:pt x="1738939" y="741261"/>
                    <a:pt x="1553540" y="854146"/>
                    <a:pt x="1378079" y="983905"/>
                  </a:cubicBezTo>
                  <a:lnTo>
                    <a:pt x="1312967" y="1033660"/>
                  </a:lnTo>
                  <a:cubicBezTo>
                    <a:pt x="1291178" y="1050286"/>
                    <a:pt x="1269006" y="1066412"/>
                    <a:pt x="1248364" y="1084413"/>
                  </a:cubicBezTo>
                  <a:lnTo>
                    <a:pt x="1185163" y="1137168"/>
                  </a:lnTo>
                  <a:cubicBezTo>
                    <a:pt x="1164138" y="1154794"/>
                    <a:pt x="1142603" y="1172046"/>
                    <a:pt x="1122852" y="1190922"/>
                  </a:cubicBezTo>
                  <a:cubicBezTo>
                    <a:pt x="1041557" y="1264303"/>
                    <a:pt x="961663" y="1339309"/>
                    <a:pt x="892092" y="1421440"/>
                  </a:cubicBezTo>
                  <a:cubicBezTo>
                    <a:pt x="819589" y="1501822"/>
                    <a:pt x="759827" y="1590329"/>
                    <a:pt x="707202" y="1684212"/>
                  </a:cubicBezTo>
                  <a:cubicBezTo>
                    <a:pt x="694715" y="1708089"/>
                    <a:pt x="682227" y="1731841"/>
                    <a:pt x="670121" y="1756093"/>
                  </a:cubicBezTo>
                  <a:lnTo>
                    <a:pt x="637630" y="1830724"/>
                  </a:lnTo>
                  <a:cubicBezTo>
                    <a:pt x="626161" y="1855350"/>
                    <a:pt x="617624" y="1881603"/>
                    <a:pt x="607685" y="1907105"/>
                  </a:cubicBezTo>
                  <a:cubicBezTo>
                    <a:pt x="598128" y="1932857"/>
                    <a:pt x="588317" y="1958483"/>
                    <a:pt x="580034" y="1984986"/>
                  </a:cubicBezTo>
                  <a:cubicBezTo>
                    <a:pt x="544611" y="2089620"/>
                    <a:pt x="513393" y="2197128"/>
                    <a:pt x="481919" y="2304386"/>
                  </a:cubicBezTo>
                  <a:lnTo>
                    <a:pt x="433881" y="2465399"/>
                  </a:lnTo>
                  <a:lnTo>
                    <a:pt x="384442" y="2626163"/>
                  </a:lnTo>
                  <a:cubicBezTo>
                    <a:pt x="317672" y="2839680"/>
                    <a:pt x="243129" y="3050946"/>
                    <a:pt x="166039" y="3261338"/>
                  </a:cubicBezTo>
                  <a:cubicBezTo>
                    <a:pt x="88822" y="3468979"/>
                    <a:pt x="50850" y="3690248"/>
                    <a:pt x="56202" y="3910265"/>
                  </a:cubicBezTo>
                  <a:cubicBezTo>
                    <a:pt x="58495" y="4020274"/>
                    <a:pt x="71493" y="4129783"/>
                    <a:pt x="93664" y="4237292"/>
                  </a:cubicBezTo>
                  <a:cubicBezTo>
                    <a:pt x="99143" y="4264168"/>
                    <a:pt x="104623" y="4291045"/>
                    <a:pt x="111758" y="4317548"/>
                  </a:cubicBezTo>
                  <a:cubicBezTo>
                    <a:pt x="118384" y="4344176"/>
                    <a:pt x="124627" y="4370802"/>
                    <a:pt x="133038" y="4397054"/>
                  </a:cubicBezTo>
                  <a:cubicBezTo>
                    <a:pt x="140810" y="4423307"/>
                    <a:pt x="148456" y="4449683"/>
                    <a:pt x="157757" y="4475560"/>
                  </a:cubicBezTo>
                  <a:cubicBezTo>
                    <a:pt x="166549" y="4501562"/>
                    <a:pt x="175087" y="4527564"/>
                    <a:pt x="185153" y="4553066"/>
                  </a:cubicBezTo>
                  <a:cubicBezTo>
                    <a:pt x="262371" y="4758458"/>
                    <a:pt x="368895" y="4951974"/>
                    <a:pt x="493642" y="5132239"/>
                  </a:cubicBezTo>
                  <a:cubicBezTo>
                    <a:pt x="618389" y="5312627"/>
                    <a:pt x="760846" y="5480391"/>
                    <a:pt x="914391" y="5636528"/>
                  </a:cubicBezTo>
                  <a:cubicBezTo>
                    <a:pt x="1069081" y="5793166"/>
                    <a:pt x="1231544" y="5941677"/>
                    <a:pt x="1402034" y="6076188"/>
                  </a:cubicBezTo>
                  <a:cubicBezTo>
                    <a:pt x="1487535" y="6143320"/>
                    <a:pt x="1574565" y="6207574"/>
                    <a:pt x="1664397" y="6267079"/>
                  </a:cubicBezTo>
                  <a:cubicBezTo>
                    <a:pt x="1753592" y="6327459"/>
                    <a:pt x="1845336" y="6383088"/>
                    <a:pt x="1938992" y="6434343"/>
                  </a:cubicBezTo>
                  <a:cubicBezTo>
                    <a:pt x="2032647" y="6485659"/>
                    <a:pt x="2128309" y="6532600"/>
                    <a:pt x="2225931" y="6574322"/>
                  </a:cubicBezTo>
                  <a:lnTo>
                    <a:pt x="2236328" y="6578439"/>
                  </a:lnTo>
                  <a:lnTo>
                    <a:pt x="1504665" y="6578439"/>
                  </a:lnTo>
                  <a:lnTo>
                    <a:pt x="1456827" y="6543476"/>
                  </a:lnTo>
                  <a:cubicBezTo>
                    <a:pt x="1363554" y="6470595"/>
                    <a:pt x="1273848" y="6394340"/>
                    <a:pt x="1188475" y="6314083"/>
                  </a:cubicBezTo>
                  <a:cubicBezTo>
                    <a:pt x="1017856" y="6153445"/>
                    <a:pt x="863803" y="5979931"/>
                    <a:pt x="721728" y="5798666"/>
                  </a:cubicBezTo>
                  <a:cubicBezTo>
                    <a:pt x="579397" y="5616027"/>
                    <a:pt x="452103" y="5422511"/>
                    <a:pt x="344175" y="5219495"/>
                  </a:cubicBezTo>
                  <a:cubicBezTo>
                    <a:pt x="236505" y="5016354"/>
                    <a:pt x="147946" y="4803586"/>
                    <a:pt x="87293" y="4583569"/>
                  </a:cubicBezTo>
                  <a:cubicBezTo>
                    <a:pt x="79138" y="4556193"/>
                    <a:pt x="72639" y="4528440"/>
                    <a:pt x="65886" y="4500813"/>
                  </a:cubicBezTo>
                  <a:cubicBezTo>
                    <a:pt x="58751" y="4473311"/>
                    <a:pt x="53144" y="4445308"/>
                    <a:pt x="47409" y="4417431"/>
                  </a:cubicBezTo>
                  <a:cubicBezTo>
                    <a:pt x="44733" y="4403430"/>
                    <a:pt x="41294" y="4389679"/>
                    <a:pt x="39000" y="4375677"/>
                  </a:cubicBezTo>
                  <a:lnTo>
                    <a:pt x="31610" y="4333674"/>
                  </a:lnTo>
                  <a:cubicBezTo>
                    <a:pt x="26258" y="4305797"/>
                    <a:pt x="22563" y="4277544"/>
                    <a:pt x="18868" y="4249417"/>
                  </a:cubicBezTo>
                  <a:cubicBezTo>
                    <a:pt x="4214" y="4136784"/>
                    <a:pt x="-2158" y="4023275"/>
                    <a:pt x="646" y="3910265"/>
                  </a:cubicBezTo>
                  <a:cubicBezTo>
                    <a:pt x="5997" y="3683872"/>
                    <a:pt x="50596" y="3459605"/>
                    <a:pt x="130234" y="3248337"/>
                  </a:cubicBezTo>
                  <a:cubicBezTo>
                    <a:pt x="207961" y="3039196"/>
                    <a:pt x="278044" y="2827179"/>
                    <a:pt x="335383" y="2611911"/>
                  </a:cubicBezTo>
                  <a:cubicBezTo>
                    <a:pt x="393743" y="2396644"/>
                    <a:pt x="435792" y="2178627"/>
                    <a:pt x="487272" y="1958609"/>
                  </a:cubicBezTo>
                  <a:cubicBezTo>
                    <a:pt x="493259" y="1931107"/>
                    <a:pt x="501287" y="1903730"/>
                    <a:pt x="508550" y="1876227"/>
                  </a:cubicBezTo>
                  <a:cubicBezTo>
                    <a:pt x="516195" y="1848725"/>
                    <a:pt x="522312" y="1820972"/>
                    <a:pt x="531742" y="1793721"/>
                  </a:cubicBezTo>
                  <a:lnTo>
                    <a:pt x="558245" y="1711465"/>
                  </a:lnTo>
                  <a:cubicBezTo>
                    <a:pt x="568439" y="1684337"/>
                    <a:pt x="579652" y="1657459"/>
                    <a:pt x="590100" y="1630332"/>
                  </a:cubicBezTo>
                  <a:cubicBezTo>
                    <a:pt x="635080" y="1523075"/>
                    <a:pt x="690637" y="1417566"/>
                    <a:pt x="758680" y="1322433"/>
                  </a:cubicBezTo>
                  <a:cubicBezTo>
                    <a:pt x="824430" y="1225051"/>
                    <a:pt x="899610" y="1136168"/>
                    <a:pt x="976317" y="1049286"/>
                  </a:cubicBezTo>
                  <a:cubicBezTo>
                    <a:pt x="995049" y="1027035"/>
                    <a:pt x="1015436" y="1006533"/>
                    <a:pt x="1035314" y="985406"/>
                  </a:cubicBezTo>
                  <a:lnTo>
                    <a:pt x="1095329" y="922526"/>
                  </a:lnTo>
                  <a:cubicBezTo>
                    <a:pt x="1114953" y="901149"/>
                    <a:pt x="1136359" y="881397"/>
                    <a:pt x="1157384" y="861271"/>
                  </a:cubicBezTo>
                  <a:lnTo>
                    <a:pt x="1220841" y="801017"/>
                  </a:lnTo>
                  <a:cubicBezTo>
                    <a:pt x="1241610" y="780514"/>
                    <a:pt x="1264418" y="762014"/>
                    <a:pt x="1286462" y="742886"/>
                  </a:cubicBezTo>
                  <a:lnTo>
                    <a:pt x="1353233" y="685632"/>
                  </a:lnTo>
                  <a:lnTo>
                    <a:pt x="1369924" y="671256"/>
                  </a:lnTo>
                  <a:cubicBezTo>
                    <a:pt x="1375658" y="666631"/>
                    <a:pt x="1381520" y="662255"/>
                    <a:pt x="1387380" y="657755"/>
                  </a:cubicBezTo>
                  <a:lnTo>
                    <a:pt x="1422422" y="630877"/>
                  </a:lnTo>
                  <a:lnTo>
                    <a:pt x="1492759" y="577248"/>
                  </a:lnTo>
                  <a:cubicBezTo>
                    <a:pt x="1504355" y="567997"/>
                    <a:pt x="1516714" y="559997"/>
                    <a:pt x="1528820" y="551496"/>
                  </a:cubicBezTo>
                  <a:lnTo>
                    <a:pt x="1565390" y="526370"/>
                  </a:lnTo>
                  <a:lnTo>
                    <a:pt x="1639040" y="476490"/>
                  </a:lnTo>
                  <a:cubicBezTo>
                    <a:pt x="1689754" y="445613"/>
                    <a:pt x="1740723" y="414986"/>
                    <a:pt x="1792075" y="384859"/>
                  </a:cubicBezTo>
                  <a:cubicBezTo>
                    <a:pt x="2000282" y="268724"/>
                    <a:pt x="2224927" y="179467"/>
                    <a:pt x="2455943" y="117836"/>
                  </a:cubicBezTo>
                  <a:cubicBezTo>
                    <a:pt x="2687088" y="55957"/>
                    <a:pt x="2923964" y="21204"/>
                    <a:pt x="3159952" y="7203"/>
                  </a:cubicBezTo>
                  <a:cubicBezTo>
                    <a:pt x="3219076" y="3515"/>
                    <a:pt x="3277945" y="1389"/>
                    <a:pt x="3336813" y="49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874723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E020063-2385-44AC-BD67-258E1F0B9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E014A0B-5338-4077-AFE9-A90D04D449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0BCB255-8952-DEA6-DA57-28E48BA726B1}"/>
              </a:ext>
            </a:extLst>
          </p:cNvPr>
          <p:cNvSpPr>
            <a:spLocks noGrp="1"/>
          </p:cNvSpPr>
          <p:nvPr>
            <p:ph type="title"/>
          </p:nvPr>
        </p:nvSpPr>
        <p:spPr>
          <a:xfrm>
            <a:off x="1179576" y="1261423"/>
            <a:ext cx="9829800" cy="1325880"/>
          </a:xfrm>
        </p:spPr>
        <p:txBody>
          <a:bodyPr anchor="b">
            <a:normAutofit/>
          </a:bodyPr>
          <a:lstStyle/>
          <a:p>
            <a:pPr algn="ctr"/>
            <a:r>
              <a:rPr lang="en-IL" sz="3600">
                <a:solidFill>
                  <a:schemeClr val="tx2"/>
                </a:solidFill>
              </a:rPr>
              <a:t>GET</a:t>
            </a:r>
          </a:p>
        </p:txBody>
      </p:sp>
      <p:grpSp>
        <p:nvGrpSpPr>
          <p:cNvPr id="14" name="Group 13">
            <a:extLst>
              <a:ext uri="{FF2B5EF4-FFF2-40B4-BE49-F238E27FC236}">
                <a16:creationId xmlns:a16="http://schemas.microsoft.com/office/drawing/2014/main" id="{78127680-150F-4A90-9950-F6639257811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05" y="-1"/>
            <a:ext cx="3362070" cy="2522849"/>
            <a:chOff x="-305" y="-1"/>
            <a:chExt cx="3832880" cy="2876136"/>
          </a:xfrm>
        </p:grpSpPr>
        <p:sp>
          <p:nvSpPr>
            <p:cNvPr id="15" name="Freeform: Shape 14">
              <a:extLst>
                <a:ext uri="{FF2B5EF4-FFF2-40B4-BE49-F238E27FC236}">
                  <a16:creationId xmlns:a16="http://schemas.microsoft.com/office/drawing/2014/main" id="{5088F97A-8362-4967-B664-D748B846EC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30F9DEDE-4318-412A-81C5-C8C90F6897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09E97DE9-7844-4707-8928-1CD88ADB72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EC58954E-44A5-4A0D-97A9-8A2BB43D68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Content Placeholder 2">
            <a:extLst>
              <a:ext uri="{FF2B5EF4-FFF2-40B4-BE49-F238E27FC236}">
                <a16:creationId xmlns:a16="http://schemas.microsoft.com/office/drawing/2014/main" id="{393FF9C6-2739-9594-9A77-6F7005BA9F7C}"/>
              </a:ext>
            </a:extLst>
          </p:cNvPr>
          <p:cNvSpPr>
            <a:spLocks noGrp="1"/>
          </p:cNvSpPr>
          <p:nvPr>
            <p:ph idx="1"/>
          </p:nvPr>
        </p:nvSpPr>
        <p:spPr>
          <a:xfrm>
            <a:off x="804672" y="2827419"/>
            <a:ext cx="5126896" cy="3227626"/>
          </a:xfrm>
        </p:spPr>
        <p:txBody>
          <a:bodyPr anchor="ctr">
            <a:normAutofit/>
          </a:bodyPr>
          <a:lstStyle/>
          <a:p>
            <a:r>
              <a:rPr lang="en-US" sz="1800" b="1" i="0">
                <a:solidFill>
                  <a:schemeClr val="tx2"/>
                </a:solidFill>
                <a:effectLst/>
                <a:latin typeface="Söhne"/>
              </a:rPr>
              <a:t>GET:</a:t>
            </a:r>
            <a:r>
              <a:rPr lang="en-US" sz="1800" b="0" i="0">
                <a:solidFill>
                  <a:schemeClr val="tx2"/>
                </a:solidFill>
                <a:effectLst/>
                <a:latin typeface="Söhne"/>
              </a:rPr>
              <a:t> This is used to retrieve data from a server. When you enter a URL in your browser, you are sending a GET request to retrieve the page. GET requests should only receive data and should have no other effect.</a:t>
            </a:r>
            <a:endParaRPr lang="en-IL" sz="1800">
              <a:solidFill>
                <a:schemeClr val="tx2"/>
              </a:solidFill>
            </a:endParaRPr>
          </a:p>
        </p:txBody>
      </p:sp>
      <p:grpSp>
        <p:nvGrpSpPr>
          <p:cNvPr id="20" name="Group 19">
            <a:extLst>
              <a:ext uri="{FF2B5EF4-FFF2-40B4-BE49-F238E27FC236}">
                <a16:creationId xmlns:a16="http://schemas.microsoft.com/office/drawing/2014/main" id="{466920E5-8640-4C24-A775-8647637094A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flipH="1">
            <a:off x="10185732" y="4852038"/>
            <a:ext cx="2151670" cy="1860256"/>
            <a:chOff x="-305" y="-4155"/>
            <a:chExt cx="2514948" cy="2174333"/>
          </a:xfrm>
        </p:grpSpPr>
        <p:sp>
          <p:nvSpPr>
            <p:cNvPr id="21" name="Freeform: Shape 20">
              <a:extLst>
                <a:ext uri="{FF2B5EF4-FFF2-40B4-BE49-F238E27FC236}">
                  <a16:creationId xmlns:a16="http://schemas.microsoft.com/office/drawing/2014/main" id="{2CBA3142-5A82-43CE-87A2-EB14B17A51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AEF5A1C7-9938-4A33-A5A4-2B05353B31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262A936D-E9F6-4A68-82C2-1D1CC77722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24" name="Freeform: Shape 23">
              <a:extLst>
                <a:ext uri="{FF2B5EF4-FFF2-40B4-BE49-F238E27FC236}">
                  <a16:creationId xmlns:a16="http://schemas.microsoft.com/office/drawing/2014/main" id="{C68A9229-BBBE-4934-9700-BA72A1BB03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7" name="Graphic 6" descr="Server">
            <a:extLst>
              <a:ext uri="{FF2B5EF4-FFF2-40B4-BE49-F238E27FC236}">
                <a16:creationId xmlns:a16="http://schemas.microsoft.com/office/drawing/2014/main" id="{9783F3E7-DB81-5CE0-8BCA-9C16F6F3C61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298058" y="2837712"/>
            <a:ext cx="3217333" cy="3217333"/>
          </a:xfrm>
          <a:prstGeom prst="rect">
            <a:avLst/>
          </a:prstGeom>
        </p:spPr>
      </p:pic>
    </p:spTree>
    <p:extLst>
      <p:ext uri="{BB962C8B-B14F-4D97-AF65-F5344CB8AC3E}">
        <p14:creationId xmlns:p14="http://schemas.microsoft.com/office/powerpoint/2010/main" val="2293793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45A9F99-D9B1-4094-A2E2-B90AC1DB7B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7FAF607-473A-4A43-A23D-BBFF5C4117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0BCB255-8952-DEA6-DA57-28E48BA726B1}"/>
              </a:ext>
            </a:extLst>
          </p:cNvPr>
          <p:cNvSpPr>
            <a:spLocks noGrp="1"/>
          </p:cNvSpPr>
          <p:nvPr>
            <p:ph type="title"/>
          </p:nvPr>
        </p:nvSpPr>
        <p:spPr>
          <a:xfrm>
            <a:off x="6094105" y="802955"/>
            <a:ext cx="4977976" cy="1454051"/>
          </a:xfrm>
        </p:spPr>
        <p:txBody>
          <a:bodyPr>
            <a:normAutofit/>
          </a:bodyPr>
          <a:lstStyle/>
          <a:p>
            <a:r>
              <a:rPr lang="en-IL" sz="3600">
                <a:solidFill>
                  <a:schemeClr val="tx2"/>
                </a:solidFill>
              </a:rPr>
              <a:t>POST</a:t>
            </a:r>
          </a:p>
        </p:txBody>
      </p:sp>
      <p:pic>
        <p:nvPicPr>
          <p:cNvPr id="7" name="Graphic 6" descr="Envelope">
            <a:extLst>
              <a:ext uri="{FF2B5EF4-FFF2-40B4-BE49-F238E27FC236}">
                <a16:creationId xmlns:a16="http://schemas.microsoft.com/office/drawing/2014/main" id="{FB60419C-14D2-748F-63A5-69AC7214F37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86951" y="1793846"/>
            <a:ext cx="3620021" cy="3620021"/>
          </a:xfrm>
          <a:prstGeom prst="rect">
            <a:avLst/>
          </a:prstGeom>
        </p:spPr>
      </p:pic>
      <p:sp>
        <p:nvSpPr>
          <p:cNvPr id="3" name="Content Placeholder 2">
            <a:extLst>
              <a:ext uri="{FF2B5EF4-FFF2-40B4-BE49-F238E27FC236}">
                <a16:creationId xmlns:a16="http://schemas.microsoft.com/office/drawing/2014/main" id="{393FF9C6-2739-9594-9A77-6F7005BA9F7C}"/>
              </a:ext>
            </a:extLst>
          </p:cNvPr>
          <p:cNvSpPr>
            <a:spLocks noGrp="1"/>
          </p:cNvSpPr>
          <p:nvPr>
            <p:ph idx="1"/>
          </p:nvPr>
        </p:nvSpPr>
        <p:spPr>
          <a:xfrm>
            <a:off x="6090574" y="2421682"/>
            <a:ext cx="4977578" cy="3639289"/>
          </a:xfrm>
        </p:spPr>
        <p:txBody>
          <a:bodyPr anchor="ctr">
            <a:normAutofit/>
          </a:bodyPr>
          <a:lstStyle/>
          <a:p>
            <a:pPr marL="0" indent="0">
              <a:buNone/>
            </a:pPr>
            <a:r>
              <a:rPr lang="en-US" sz="1800" b="1" i="0">
                <a:solidFill>
                  <a:schemeClr val="tx2"/>
                </a:solidFill>
                <a:effectLst/>
                <a:latin typeface="Söhne"/>
              </a:rPr>
              <a:t>POST:</a:t>
            </a:r>
            <a:r>
              <a:rPr lang="en-US" sz="1800" b="0" i="0">
                <a:solidFill>
                  <a:schemeClr val="tx2"/>
                </a:solidFill>
                <a:effectLst/>
                <a:latin typeface="Söhne"/>
              </a:rPr>
              <a:t> This is used to send data to a server to create a new resource. The data is included in the body of the request. This could be used when submitting a form, for example.</a:t>
            </a:r>
          </a:p>
          <a:p>
            <a:pPr marL="0" indent="0">
              <a:buNone/>
            </a:pPr>
            <a:endParaRPr lang="en-IL" sz="1800">
              <a:solidFill>
                <a:schemeClr val="tx2"/>
              </a:solidFill>
            </a:endParaRPr>
          </a:p>
        </p:txBody>
      </p:sp>
      <p:grpSp>
        <p:nvGrpSpPr>
          <p:cNvPr id="14" name="Group 13">
            <a:extLst>
              <a:ext uri="{FF2B5EF4-FFF2-40B4-BE49-F238E27FC236}">
                <a16:creationId xmlns:a16="http://schemas.microsoft.com/office/drawing/2014/main" id="{C5F6476F-D303-44D3-B30F-1BA348F0F64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2635" y="52996"/>
            <a:ext cx="5928607" cy="6805005"/>
            <a:chOff x="6095999" y="52996"/>
            <a:chExt cx="6093363" cy="6805005"/>
          </a:xfrm>
          <a:solidFill>
            <a:schemeClr val="accent5">
              <a:alpha val="10000"/>
            </a:schemeClr>
          </a:solidFill>
        </p:grpSpPr>
        <p:sp>
          <p:nvSpPr>
            <p:cNvPr id="15" name="Freeform: Shape 14">
              <a:extLst>
                <a:ext uri="{FF2B5EF4-FFF2-40B4-BE49-F238E27FC236}">
                  <a16:creationId xmlns:a16="http://schemas.microsoft.com/office/drawing/2014/main" id="{C972EB4B-0539-4430-9340-8117B9D7C3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1" y="52996"/>
              <a:ext cx="6093361" cy="6805003"/>
            </a:xfrm>
            <a:custGeom>
              <a:avLst/>
              <a:gdLst>
                <a:gd name="connsiteX0" fmla="*/ 3391253 w 5890489"/>
                <a:gd name="connsiteY0" fmla="*/ 0 h 6578438"/>
                <a:gd name="connsiteX1" fmla="*/ 3434974 w 5890489"/>
                <a:gd name="connsiteY1" fmla="*/ 646 h 6578438"/>
                <a:gd name="connsiteX2" fmla="*/ 3522419 w 5890489"/>
                <a:gd name="connsiteY2" fmla="*/ 2712 h 6578438"/>
                <a:gd name="connsiteX3" fmla="*/ 3610261 w 5890489"/>
                <a:gd name="connsiteY3" fmla="*/ 6458 h 6578438"/>
                <a:gd name="connsiteX4" fmla="*/ 3786872 w 5890489"/>
                <a:gd name="connsiteY4" fmla="*/ 20667 h 6578438"/>
                <a:gd name="connsiteX5" fmla="*/ 3962291 w 5890489"/>
                <a:gd name="connsiteY5" fmla="*/ 43530 h 6578438"/>
                <a:gd name="connsiteX6" fmla="*/ 4135855 w 5890489"/>
                <a:gd name="connsiteY6" fmla="*/ 75176 h 6578438"/>
                <a:gd name="connsiteX7" fmla="*/ 4307299 w 5890489"/>
                <a:gd name="connsiteY7" fmla="*/ 114315 h 6578438"/>
                <a:gd name="connsiteX8" fmla="*/ 4476358 w 5890489"/>
                <a:gd name="connsiteY8" fmla="*/ 160816 h 6578438"/>
                <a:gd name="connsiteX9" fmla="*/ 4559829 w 5890489"/>
                <a:gd name="connsiteY9" fmla="*/ 186779 h 6578438"/>
                <a:gd name="connsiteX10" fmla="*/ 4642901 w 5890489"/>
                <a:gd name="connsiteY10" fmla="*/ 213648 h 6578438"/>
                <a:gd name="connsiteX11" fmla="*/ 5280847 w 5890489"/>
                <a:gd name="connsiteY11" fmla="*/ 485936 h 6578438"/>
                <a:gd name="connsiteX12" fmla="*/ 5865400 w 5890489"/>
                <a:gd name="connsiteY12" fmla="*/ 851099 h 6578438"/>
                <a:gd name="connsiteX13" fmla="*/ 5890489 w 5890489"/>
                <a:gd name="connsiteY13" fmla="*/ 870950 h 6578438"/>
                <a:gd name="connsiteX14" fmla="*/ 5890489 w 5890489"/>
                <a:gd name="connsiteY14" fmla="*/ 1321814 h 6578438"/>
                <a:gd name="connsiteX15" fmla="*/ 5887395 w 5890489"/>
                <a:gd name="connsiteY15" fmla="*/ 1318952 h 6578438"/>
                <a:gd name="connsiteX16" fmla="*/ 5830291 w 5890489"/>
                <a:gd name="connsiteY16" fmla="*/ 1265992 h 6578438"/>
                <a:gd name="connsiteX17" fmla="*/ 5815981 w 5890489"/>
                <a:gd name="connsiteY17" fmla="*/ 1252687 h 6578438"/>
                <a:gd name="connsiteX18" fmla="*/ 5801142 w 5890489"/>
                <a:gd name="connsiteY18" fmla="*/ 1240158 h 6578438"/>
                <a:gd name="connsiteX19" fmla="*/ 5771464 w 5890489"/>
                <a:gd name="connsiteY19" fmla="*/ 1214969 h 6578438"/>
                <a:gd name="connsiteX20" fmla="*/ 5651030 w 5890489"/>
                <a:gd name="connsiteY20" fmla="*/ 1115767 h 6578438"/>
                <a:gd name="connsiteX21" fmla="*/ 5123183 w 5890489"/>
                <a:gd name="connsiteY21" fmla="*/ 780443 h 6578438"/>
                <a:gd name="connsiteX22" fmla="*/ 4533860 w 5890489"/>
                <a:gd name="connsiteY22" fmla="*/ 567701 h 6578438"/>
                <a:gd name="connsiteX23" fmla="*/ 4457281 w 5890489"/>
                <a:gd name="connsiteY23" fmla="*/ 550780 h 6578438"/>
                <a:gd name="connsiteX24" fmla="*/ 4380568 w 5890489"/>
                <a:gd name="connsiteY24" fmla="*/ 535279 h 6578438"/>
                <a:gd name="connsiteX25" fmla="*/ 4303325 w 5890489"/>
                <a:gd name="connsiteY25" fmla="*/ 522879 h 6578438"/>
                <a:gd name="connsiteX26" fmla="*/ 4264769 w 5890489"/>
                <a:gd name="connsiteY26" fmla="*/ 516679 h 6578438"/>
                <a:gd name="connsiteX27" fmla="*/ 4226082 w 5890489"/>
                <a:gd name="connsiteY27" fmla="*/ 511253 h 6578438"/>
                <a:gd name="connsiteX28" fmla="*/ 4070934 w 5890489"/>
                <a:gd name="connsiteY28" fmla="*/ 494848 h 6578438"/>
                <a:gd name="connsiteX29" fmla="*/ 3915521 w 5890489"/>
                <a:gd name="connsiteY29" fmla="*/ 486065 h 6578438"/>
                <a:gd name="connsiteX30" fmla="*/ 3760241 w 5890489"/>
                <a:gd name="connsiteY30" fmla="*/ 484257 h 6578438"/>
                <a:gd name="connsiteX31" fmla="*/ 3682734 w 5890489"/>
                <a:gd name="connsiteY31" fmla="*/ 486581 h 6578438"/>
                <a:gd name="connsiteX32" fmla="*/ 3605491 w 5890489"/>
                <a:gd name="connsiteY32" fmla="*/ 488907 h 6578438"/>
                <a:gd name="connsiteX33" fmla="*/ 3527454 w 5890489"/>
                <a:gd name="connsiteY33" fmla="*/ 493169 h 6578438"/>
                <a:gd name="connsiteX34" fmla="*/ 3449151 w 5890489"/>
                <a:gd name="connsiteY34" fmla="*/ 498336 h 6578438"/>
                <a:gd name="connsiteX35" fmla="*/ 3410067 w 5890489"/>
                <a:gd name="connsiteY35" fmla="*/ 500532 h 6578438"/>
                <a:gd name="connsiteX36" fmla="*/ 3371246 w 5890489"/>
                <a:gd name="connsiteY36" fmla="*/ 504279 h 6578438"/>
                <a:gd name="connsiteX37" fmla="*/ 3293739 w 5890489"/>
                <a:gd name="connsiteY37" fmla="*/ 511512 h 6578438"/>
                <a:gd name="connsiteX38" fmla="*/ 2689445 w 5890489"/>
                <a:gd name="connsiteY38" fmla="*/ 610198 h 6578438"/>
                <a:gd name="connsiteX39" fmla="*/ 2117875 w 5890489"/>
                <a:gd name="connsiteY39" fmla="*/ 800335 h 6578438"/>
                <a:gd name="connsiteX40" fmla="*/ 1981276 w 5890489"/>
                <a:gd name="connsiteY40" fmla="*/ 865566 h 6578438"/>
                <a:gd name="connsiteX41" fmla="*/ 1847991 w 5890489"/>
                <a:gd name="connsiteY41" fmla="*/ 938676 h 6578438"/>
                <a:gd name="connsiteX42" fmla="*/ 1783069 w 5890489"/>
                <a:gd name="connsiteY42" fmla="*/ 978718 h 6578438"/>
                <a:gd name="connsiteX43" fmla="*/ 1750609 w 5890489"/>
                <a:gd name="connsiteY43" fmla="*/ 998869 h 6578438"/>
                <a:gd name="connsiteX44" fmla="*/ 1734312 w 5890489"/>
                <a:gd name="connsiteY44" fmla="*/ 1008945 h 6578438"/>
                <a:gd name="connsiteX45" fmla="*/ 1718547 w 5890489"/>
                <a:gd name="connsiteY45" fmla="*/ 1019924 h 6578438"/>
                <a:gd name="connsiteX46" fmla="*/ 1655481 w 5890489"/>
                <a:gd name="connsiteY46" fmla="*/ 1063582 h 6578438"/>
                <a:gd name="connsiteX47" fmla="*/ 1593077 w 5890489"/>
                <a:gd name="connsiteY47" fmla="*/ 1108664 h 6578438"/>
                <a:gd name="connsiteX48" fmla="*/ 1532263 w 5890489"/>
                <a:gd name="connsiteY48" fmla="*/ 1156197 h 6578438"/>
                <a:gd name="connsiteX49" fmla="*/ 1472509 w 5890489"/>
                <a:gd name="connsiteY49" fmla="*/ 1205152 h 6578438"/>
                <a:gd name="connsiteX50" fmla="*/ 1414212 w 5890489"/>
                <a:gd name="connsiteY50" fmla="*/ 1256175 h 6578438"/>
                <a:gd name="connsiteX51" fmla="*/ 1357242 w 5890489"/>
                <a:gd name="connsiteY51" fmla="*/ 1308359 h 6578438"/>
                <a:gd name="connsiteX52" fmla="*/ 1153072 w 5890489"/>
                <a:gd name="connsiteY52" fmla="*/ 1529498 h 6578438"/>
                <a:gd name="connsiteX53" fmla="*/ 1002694 w 5890489"/>
                <a:gd name="connsiteY53" fmla="*/ 1770658 h 6578438"/>
                <a:gd name="connsiteX54" fmla="*/ 974076 w 5890489"/>
                <a:gd name="connsiteY54" fmla="*/ 1835371 h 6578438"/>
                <a:gd name="connsiteX55" fmla="*/ 949564 w 5890489"/>
                <a:gd name="connsiteY55" fmla="*/ 1903573 h 6578438"/>
                <a:gd name="connsiteX56" fmla="*/ 927173 w 5890489"/>
                <a:gd name="connsiteY56" fmla="*/ 1974229 h 6578438"/>
                <a:gd name="connsiteX57" fmla="*/ 906107 w 5890489"/>
                <a:gd name="connsiteY57" fmla="*/ 2046952 h 6578438"/>
                <a:gd name="connsiteX58" fmla="*/ 751092 w 5890489"/>
                <a:gd name="connsiteY58" fmla="*/ 2676266 h 6578438"/>
                <a:gd name="connsiteX59" fmla="*/ 547189 w 5890489"/>
                <a:gd name="connsiteY59" fmla="*/ 3308422 h 6578438"/>
                <a:gd name="connsiteX60" fmla="*/ 441195 w 5890489"/>
                <a:gd name="connsiteY60" fmla="*/ 3866306 h 6578438"/>
                <a:gd name="connsiteX61" fmla="*/ 527182 w 5890489"/>
                <a:gd name="connsiteY61" fmla="*/ 4439174 h 6578438"/>
                <a:gd name="connsiteX62" fmla="*/ 775073 w 5890489"/>
                <a:gd name="connsiteY62" fmla="*/ 4987240 h 6578438"/>
                <a:gd name="connsiteX63" fmla="*/ 943206 w 5890489"/>
                <a:gd name="connsiteY63" fmla="*/ 5244933 h 6578438"/>
                <a:gd name="connsiteX64" fmla="*/ 1133728 w 5890489"/>
                <a:gd name="connsiteY64" fmla="*/ 5490356 h 6578438"/>
                <a:gd name="connsiteX65" fmla="*/ 1359626 w 5890489"/>
                <a:gd name="connsiteY65" fmla="*/ 5709815 h 6578438"/>
                <a:gd name="connsiteX66" fmla="*/ 1481254 w 5890489"/>
                <a:gd name="connsiteY66" fmla="*/ 5809146 h 6578438"/>
                <a:gd name="connsiteX67" fmla="*/ 1543260 w 5890489"/>
                <a:gd name="connsiteY67" fmla="*/ 5856940 h 6578438"/>
                <a:gd name="connsiteX68" fmla="*/ 1607518 w 5890489"/>
                <a:gd name="connsiteY68" fmla="*/ 5901374 h 6578438"/>
                <a:gd name="connsiteX69" fmla="*/ 2145566 w 5890489"/>
                <a:gd name="connsiteY69" fmla="*/ 6193814 h 6578438"/>
                <a:gd name="connsiteX70" fmla="*/ 2214991 w 5890489"/>
                <a:gd name="connsiteY70" fmla="*/ 6221844 h 6578438"/>
                <a:gd name="connsiteX71" fmla="*/ 2249307 w 5890489"/>
                <a:gd name="connsiteY71" fmla="*/ 6236182 h 6578438"/>
                <a:gd name="connsiteX72" fmla="*/ 2284285 w 5890489"/>
                <a:gd name="connsiteY72" fmla="*/ 6248711 h 6578438"/>
                <a:gd name="connsiteX73" fmla="*/ 2354241 w 5890489"/>
                <a:gd name="connsiteY73" fmla="*/ 6273124 h 6578438"/>
                <a:gd name="connsiteX74" fmla="*/ 2371597 w 5890489"/>
                <a:gd name="connsiteY74" fmla="*/ 6279324 h 6578438"/>
                <a:gd name="connsiteX75" fmla="*/ 2387894 w 5890489"/>
                <a:gd name="connsiteY75" fmla="*/ 6287719 h 6578438"/>
                <a:gd name="connsiteX76" fmla="*/ 2421414 w 5890489"/>
                <a:gd name="connsiteY76" fmla="*/ 6302186 h 6578438"/>
                <a:gd name="connsiteX77" fmla="*/ 2489117 w 5890489"/>
                <a:gd name="connsiteY77" fmla="*/ 6329441 h 6578438"/>
                <a:gd name="connsiteX78" fmla="*/ 2522902 w 5890489"/>
                <a:gd name="connsiteY78" fmla="*/ 6343134 h 6578438"/>
                <a:gd name="connsiteX79" fmla="*/ 2556953 w 5890489"/>
                <a:gd name="connsiteY79" fmla="*/ 6356051 h 6578438"/>
                <a:gd name="connsiteX80" fmla="*/ 2695009 w 5890489"/>
                <a:gd name="connsiteY80" fmla="*/ 6401905 h 6578438"/>
                <a:gd name="connsiteX81" fmla="*/ 3268035 w 5890489"/>
                <a:gd name="connsiteY81" fmla="*/ 6501238 h 6578438"/>
                <a:gd name="connsiteX82" fmla="*/ 3341038 w 5890489"/>
                <a:gd name="connsiteY82" fmla="*/ 6506145 h 6578438"/>
                <a:gd name="connsiteX83" fmla="*/ 3414703 w 5890489"/>
                <a:gd name="connsiteY83" fmla="*/ 6507050 h 6578438"/>
                <a:gd name="connsiteX84" fmla="*/ 3488237 w 5890489"/>
                <a:gd name="connsiteY84" fmla="*/ 6508212 h 6578438"/>
                <a:gd name="connsiteX85" fmla="*/ 3524142 w 5890489"/>
                <a:gd name="connsiteY85" fmla="*/ 6507955 h 6578438"/>
                <a:gd name="connsiteX86" fmla="*/ 3559252 w 5890489"/>
                <a:gd name="connsiteY86" fmla="*/ 6506921 h 6578438"/>
                <a:gd name="connsiteX87" fmla="*/ 3629207 w 5890489"/>
                <a:gd name="connsiteY87" fmla="*/ 6503045 h 6578438"/>
                <a:gd name="connsiteX88" fmla="*/ 3698633 w 5890489"/>
                <a:gd name="connsiteY88" fmla="*/ 6496845 h 6578438"/>
                <a:gd name="connsiteX89" fmla="*/ 3733213 w 5890489"/>
                <a:gd name="connsiteY89" fmla="*/ 6493357 h 6578438"/>
                <a:gd name="connsiteX90" fmla="*/ 3767529 w 5890489"/>
                <a:gd name="connsiteY90" fmla="*/ 6488707 h 6578438"/>
                <a:gd name="connsiteX91" fmla="*/ 3801845 w 5890489"/>
                <a:gd name="connsiteY91" fmla="*/ 6484057 h 6578438"/>
                <a:gd name="connsiteX92" fmla="*/ 3835895 w 5890489"/>
                <a:gd name="connsiteY92" fmla="*/ 6478116 h 6578438"/>
                <a:gd name="connsiteX93" fmla="*/ 4364801 w 5890489"/>
                <a:gd name="connsiteY93" fmla="*/ 6308517 h 6578438"/>
                <a:gd name="connsiteX94" fmla="*/ 4861379 w 5890489"/>
                <a:gd name="connsiteY94" fmla="*/ 6000576 h 6578438"/>
                <a:gd name="connsiteX95" fmla="*/ 5341263 w 5890489"/>
                <a:gd name="connsiteY95" fmla="*/ 5605834 h 6578438"/>
                <a:gd name="connsiteX96" fmla="*/ 5587301 w 5890489"/>
                <a:gd name="connsiteY96" fmla="*/ 5390379 h 6578438"/>
                <a:gd name="connsiteX97" fmla="*/ 5849105 w 5890489"/>
                <a:gd name="connsiteY97" fmla="*/ 5176344 h 6578438"/>
                <a:gd name="connsiteX98" fmla="*/ 5890489 w 5890489"/>
                <a:gd name="connsiteY98" fmla="*/ 5145260 h 6578438"/>
                <a:gd name="connsiteX99" fmla="*/ 5890489 w 5890489"/>
                <a:gd name="connsiteY99" fmla="*/ 5995323 h 6578438"/>
                <a:gd name="connsiteX100" fmla="*/ 5811477 w 5890489"/>
                <a:gd name="connsiteY100" fmla="*/ 6077819 h 6578438"/>
                <a:gd name="connsiteX101" fmla="*/ 5301384 w 5890489"/>
                <a:gd name="connsiteY101" fmla="*/ 6542958 h 6578438"/>
                <a:gd name="connsiteX102" fmla="*/ 5252008 w 5890489"/>
                <a:gd name="connsiteY102" fmla="*/ 6578438 h 6578438"/>
                <a:gd name="connsiteX103" fmla="*/ 1653730 w 5890489"/>
                <a:gd name="connsiteY103" fmla="*/ 6578438 h 6578438"/>
                <a:gd name="connsiteX104" fmla="*/ 1549768 w 5890489"/>
                <a:gd name="connsiteY104" fmla="*/ 6488821 h 6578438"/>
                <a:gd name="connsiteX105" fmla="*/ 1298282 w 5890489"/>
                <a:gd name="connsiteY105" fmla="*/ 6243932 h 6578438"/>
                <a:gd name="connsiteX106" fmla="*/ 1237999 w 5890489"/>
                <a:gd name="connsiteY106" fmla="*/ 6181671 h 6578438"/>
                <a:gd name="connsiteX107" fmla="*/ 1179967 w 5890489"/>
                <a:gd name="connsiteY107" fmla="*/ 6117862 h 6578438"/>
                <a:gd name="connsiteX108" fmla="*/ 1121936 w 5890489"/>
                <a:gd name="connsiteY108" fmla="*/ 6054569 h 6578438"/>
                <a:gd name="connsiteX109" fmla="*/ 1065628 w 5890489"/>
                <a:gd name="connsiteY109" fmla="*/ 5990243 h 6578438"/>
                <a:gd name="connsiteX110" fmla="*/ 954335 w 5890489"/>
                <a:gd name="connsiteY110" fmla="*/ 5861460 h 6578438"/>
                <a:gd name="connsiteX111" fmla="*/ 898953 w 5890489"/>
                <a:gd name="connsiteY111" fmla="*/ 5797393 h 6578438"/>
                <a:gd name="connsiteX112" fmla="*/ 842908 w 5890489"/>
                <a:gd name="connsiteY112" fmla="*/ 5733582 h 6578438"/>
                <a:gd name="connsiteX113" fmla="*/ 622442 w 5890489"/>
                <a:gd name="connsiteY113" fmla="*/ 5471884 h 6578438"/>
                <a:gd name="connsiteX114" fmla="*/ 425559 w 5890489"/>
                <a:gd name="connsiteY114" fmla="*/ 5190036 h 6578438"/>
                <a:gd name="connsiteX115" fmla="*/ 123877 w 5890489"/>
                <a:gd name="connsiteY115" fmla="*/ 4564210 h 6578438"/>
                <a:gd name="connsiteX116" fmla="*/ 130 w 5890489"/>
                <a:gd name="connsiteY116" fmla="*/ 3865530 h 6578438"/>
                <a:gd name="connsiteX117" fmla="*/ 30602 w 5890489"/>
                <a:gd name="connsiteY117" fmla="*/ 3505793 h 6578438"/>
                <a:gd name="connsiteX118" fmla="*/ 126924 w 5890489"/>
                <a:gd name="connsiteY118" fmla="*/ 3157164 h 6578438"/>
                <a:gd name="connsiteX119" fmla="*/ 334803 w 5890489"/>
                <a:gd name="connsiteY119" fmla="*/ 2560530 h 6578438"/>
                <a:gd name="connsiteX120" fmla="*/ 381176 w 5890489"/>
                <a:gd name="connsiteY120" fmla="*/ 2409144 h 6578438"/>
                <a:gd name="connsiteX121" fmla="*/ 425825 w 5890489"/>
                <a:gd name="connsiteY121" fmla="*/ 2255819 h 6578438"/>
                <a:gd name="connsiteX122" fmla="*/ 470210 w 5890489"/>
                <a:gd name="connsiteY122" fmla="*/ 2099523 h 6578438"/>
                <a:gd name="connsiteX123" fmla="*/ 492998 w 5890489"/>
                <a:gd name="connsiteY123" fmla="*/ 2020213 h 6578438"/>
                <a:gd name="connsiteX124" fmla="*/ 517509 w 5890489"/>
                <a:gd name="connsiteY124" fmla="*/ 1939224 h 6578438"/>
                <a:gd name="connsiteX125" fmla="*/ 544007 w 5890489"/>
                <a:gd name="connsiteY125" fmla="*/ 1857201 h 6578438"/>
                <a:gd name="connsiteX126" fmla="*/ 573288 w 5890489"/>
                <a:gd name="connsiteY126" fmla="*/ 1774274 h 6578438"/>
                <a:gd name="connsiteX127" fmla="*/ 606146 w 5890489"/>
                <a:gd name="connsiteY127" fmla="*/ 1690832 h 6578438"/>
                <a:gd name="connsiteX128" fmla="*/ 644569 w 5890489"/>
                <a:gd name="connsiteY128" fmla="*/ 1607775 h 6578438"/>
                <a:gd name="connsiteX129" fmla="*/ 837874 w 5890489"/>
                <a:gd name="connsiteY129" fmla="*/ 1297638 h 6578438"/>
                <a:gd name="connsiteX130" fmla="*/ 1069602 w 5890489"/>
                <a:gd name="connsiteY130" fmla="*/ 1032194 h 6578438"/>
                <a:gd name="connsiteX131" fmla="*/ 1130548 w 5890489"/>
                <a:gd name="connsiteY131" fmla="*/ 970839 h 6578438"/>
                <a:gd name="connsiteX132" fmla="*/ 1192024 w 5890489"/>
                <a:gd name="connsiteY132" fmla="*/ 910129 h 6578438"/>
                <a:gd name="connsiteX133" fmla="*/ 1255356 w 5890489"/>
                <a:gd name="connsiteY133" fmla="*/ 850841 h 6578438"/>
                <a:gd name="connsiteX134" fmla="*/ 1319614 w 5890489"/>
                <a:gd name="connsiteY134" fmla="*/ 792068 h 6578438"/>
                <a:gd name="connsiteX135" fmla="*/ 1385728 w 5890489"/>
                <a:gd name="connsiteY135" fmla="*/ 734975 h 6578438"/>
                <a:gd name="connsiteX136" fmla="*/ 1452768 w 5890489"/>
                <a:gd name="connsiteY136" fmla="*/ 678528 h 6578438"/>
                <a:gd name="connsiteX137" fmla="*/ 1469594 w 5890489"/>
                <a:gd name="connsiteY137" fmla="*/ 664449 h 6578438"/>
                <a:gd name="connsiteX138" fmla="*/ 1487083 w 5890489"/>
                <a:gd name="connsiteY138" fmla="*/ 651015 h 6578438"/>
                <a:gd name="connsiteX139" fmla="*/ 1522193 w 5890489"/>
                <a:gd name="connsiteY139" fmla="*/ 624277 h 6578438"/>
                <a:gd name="connsiteX140" fmla="*/ 1592415 w 5890489"/>
                <a:gd name="connsiteY140" fmla="*/ 570671 h 6578438"/>
                <a:gd name="connsiteX141" fmla="*/ 1738287 w 5890489"/>
                <a:gd name="connsiteY141" fmla="*/ 469402 h 6578438"/>
                <a:gd name="connsiteX142" fmla="*/ 1890918 w 5890489"/>
                <a:gd name="connsiteY142" fmla="*/ 376530 h 6578438"/>
                <a:gd name="connsiteX143" fmla="*/ 2555363 w 5890489"/>
                <a:gd name="connsiteY143" fmla="*/ 105274 h 6578438"/>
                <a:gd name="connsiteX144" fmla="*/ 3259291 w 5890489"/>
                <a:gd name="connsiteY144" fmla="*/ 3229 h 6578438"/>
                <a:gd name="connsiteX145" fmla="*/ 3347265 w 5890489"/>
                <a:gd name="connsiteY145" fmla="*/ 903 h 6578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Lst>
              <a:rect l="l" t="t" r="r" b="b"/>
              <a:pathLst>
                <a:path w="5890489" h="6578438">
                  <a:moveTo>
                    <a:pt x="3391253" y="0"/>
                  </a:moveTo>
                  <a:lnTo>
                    <a:pt x="3434974" y="646"/>
                  </a:lnTo>
                  <a:lnTo>
                    <a:pt x="3522419" y="2712"/>
                  </a:lnTo>
                  <a:cubicBezTo>
                    <a:pt x="3551567" y="3488"/>
                    <a:pt x="3580451" y="3746"/>
                    <a:pt x="3610261" y="6458"/>
                  </a:cubicBezTo>
                  <a:cubicBezTo>
                    <a:pt x="3669353" y="10850"/>
                    <a:pt x="3728179" y="14337"/>
                    <a:pt x="3786872" y="20667"/>
                  </a:cubicBezTo>
                  <a:lnTo>
                    <a:pt x="3962291" y="43530"/>
                  </a:lnTo>
                  <a:lnTo>
                    <a:pt x="4135855" y="75176"/>
                  </a:lnTo>
                  <a:cubicBezTo>
                    <a:pt x="4193224" y="87836"/>
                    <a:pt x="4250328" y="101398"/>
                    <a:pt x="4307299" y="114315"/>
                  </a:cubicBezTo>
                  <a:cubicBezTo>
                    <a:pt x="4364139" y="128394"/>
                    <a:pt x="4420050" y="145575"/>
                    <a:pt x="4476358" y="160816"/>
                  </a:cubicBezTo>
                  <a:cubicBezTo>
                    <a:pt x="4504580" y="167921"/>
                    <a:pt x="4532138" y="177995"/>
                    <a:pt x="4559829" y="186779"/>
                  </a:cubicBezTo>
                  <a:lnTo>
                    <a:pt x="4642901" y="213648"/>
                  </a:lnTo>
                  <a:cubicBezTo>
                    <a:pt x="4863234" y="288307"/>
                    <a:pt x="5076414" y="379371"/>
                    <a:pt x="5280847" y="485936"/>
                  </a:cubicBezTo>
                  <a:cubicBezTo>
                    <a:pt x="5485018" y="592631"/>
                    <a:pt x="5681768" y="713145"/>
                    <a:pt x="5865400" y="851099"/>
                  </a:cubicBezTo>
                  <a:lnTo>
                    <a:pt x="5890489" y="870950"/>
                  </a:lnTo>
                  <a:lnTo>
                    <a:pt x="5890489" y="1321814"/>
                  </a:lnTo>
                  <a:lnTo>
                    <a:pt x="5887395" y="1318952"/>
                  </a:lnTo>
                  <a:lnTo>
                    <a:pt x="5830291" y="1265992"/>
                  </a:lnTo>
                  <a:lnTo>
                    <a:pt x="5815981" y="1252687"/>
                  </a:lnTo>
                  <a:lnTo>
                    <a:pt x="5801142" y="1240158"/>
                  </a:lnTo>
                  <a:lnTo>
                    <a:pt x="5771464" y="1214969"/>
                  </a:lnTo>
                  <a:cubicBezTo>
                    <a:pt x="5731849" y="1181385"/>
                    <a:pt x="5692897" y="1146896"/>
                    <a:pt x="5651030" y="1115767"/>
                  </a:cubicBezTo>
                  <a:cubicBezTo>
                    <a:pt x="5487534" y="986985"/>
                    <a:pt x="5311321" y="872542"/>
                    <a:pt x="5123183" y="780443"/>
                  </a:cubicBezTo>
                  <a:cubicBezTo>
                    <a:pt x="4935309" y="688087"/>
                    <a:pt x="4737102" y="616398"/>
                    <a:pt x="4533860" y="567701"/>
                  </a:cubicBezTo>
                  <a:lnTo>
                    <a:pt x="4457281" y="550780"/>
                  </a:lnTo>
                  <a:cubicBezTo>
                    <a:pt x="4431709" y="545484"/>
                    <a:pt x="4406536" y="538896"/>
                    <a:pt x="4380568" y="535279"/>
                  </a:cubicBezTo>
                  <a:lnTo>
                    <a:pt x="4303325" y="522879"/>
                  </a:lnTo>
                  <a:lnTo>
                    <a:pt x="4264769" y="516679"/>
                  </a:lnTo>
                  <a:cubicBezTo>
                    <a:pt x="4251918" y="514612"/>
                    <a:pt x="4239067" y="512415"/>
                    <a:pt x="4226082" y="511253"/>
                  </a:cubicBezTo>
                  <a:cubicBezTo>
                    <a:pt x="4174145" y="505829"/>
                    <a:pt x="4122606" y="499498"/>
                    <a:pt x="4070934" y="494848"/>
                  </a:cubicBezTo>
                  <a:lnTo>
                    <a:pt x="3915521" y="486065"/>
                  </a:lnTo>
                  <a:lnTo>
                    <a:pt x="3760241" y="484257"/>
                  </a:lnTo>
                  <a:cubicBezTo>
                    <a:pt x="3734405" y="483869"/>
                    <a:pt x="3708571" y="485936"/>
                    <a:pt x="3682734" y="486581"/>
                  </a:cubicBezTo>
                  <a:lnTo>
                    <a:pt x="3605491" y="488907"/>
                  </a:lnTo>
                  <a:cubicBezTo>
                    <a:pt x="3579921" y="489165"/>
                    <a:pt x="3553555" y="491490"/>
                    <a:pt x="3527454" y="493169"/>
                  </a:cubicBezTo>
                  <a:lnTo>
                    <a:pt x="3449151" y="498336"/>
                  </a:lnTo>
                  <a:lnTo>
                    <a:pt x="3410067" y="500532"/>
                  </a:lnTo>
                  <a:lnTo>
                    <a:pt x="3371246" y="504279"/>
                  </a:lnTo>
                  <a:cubicBezTo>
                    <a:pt x="3345410" y="506862"/>
                    <a:pt x="3319575" y="509315"/>
                    <a:pt x="3293739" y="511512"/>
                  </a:cubicBezTo>
                  <a:cubicBezTo>
                    <a:pt x="3087450" y="531662"/>
                    <a:pt x="2885531" y="563180"/>
                    <a:pt x="2689445" y="610198"/>
                  </a:cubicBezTo>
                  <a:cubicBezTo>
                    <a:pt x="2493357" y="657344"/>
                    <a:pt x="2302303" y="719088"/>
                    <a:pt x="2117875" y="800335"/>
                  </a:cubicBezTo>
                  <a:cubicBezTo>
                    <a:pt x="2072298" y="821648"/>
                    <a:pt x="2026854" y="843606"/>
                    <a:pt x="1981276" y="865566"/>
                  </a:cubicBezTo>
                  <a:cubicBezTo>
                    <a:pt x="1937025" y="889978"/>
                    <a:pt x="1891978" y="913229"/>
                    <a:pt x="1847991" y="938676"/>
                  </a:cubicBezTo>
                  <a:lnTo>
                    <a:pt x="1783069" y="978718"/>
                  </a:lnTo>
                  <a:lnTo>
                    <a:pt x="1750609" y="998869"/>
                  </a:lnTo>
                  <a:lnTo>
                    <a:pt x="1734312" y="1008945"/>
                  </a:lnTo>
                  <a:lnTo>
                    <a:pt x="1718547" y="1019924"/>
                  </a:lnTo>
                  <a:lnTo>
                    <a:pt x="1655481" y="1063582"/>
                  </a:lnTo>
                  <a:cubicBezTo>
                    <a:pt x="1634414" y="1078178"/>
                    <a:pt x="1612950" y="1092259"/>
                    <a:pt x="1593077" y="1108664"/>
                  </a:cubicBezTo>
                  <a:lnTo>
                    <a:pt x="1532263" y="1156197"/>
                  </a:lnTo>
                  <a:cubicBezTo>
                    <a:pt x="1511992" y="1172085"/>
                    <a:pt x="1491587" y="1187844"/>
                    <a:pt x="1472509" y="1205152"/>
                  </a:cubicBezTo>
                  <a:lnTo>
                    <a:pt x="1414212" y="1256175"/>
                  </a:lnTo>
                  <a:cubicBezTo>
                    <a:pt x="1395001" y="1273354"/>
                    <a:pt x="1375127" y="1290147"/>
                    <a:pt x="1357242" y="1308359"/>
                  </a:cubicBezTo>
                  <a:cubicBezTo>
                    <a:pt x="1283178" y="1379532"/>
                    <a:pt x="1212163" y="1452513"/>
                    <a:pt x="1153072" y="1529498"/>
                  </a:cubicBezTo>
                  <a:cubicBezTo>
                    <a:pt x="1090933" y="1605578"/>
                    <a:pt x="1043501" y="1685794"/>
                    <a:pt x="1002694" y="1770658"/>
                  </a:cubicBezTo>
                  <a:lnTo>
                    <a:pt x="974076" y="1835371"/>
                  </a:lnTo>
                  <a:lnTo>
                    <a:pt x="949564" y="1903573"/>
                  </a:lnTo>
                  <a:cubicBezTo>
                    <a:pt x="940820" y="1925661"/>
                    <a:pt x="934593" y="1950719"/>
                    <a:pt x="927173" y="1974229"/>
                  </a:cubicBezTo>
                  <a:cubicBezTo>
                    <a:pt x="920019" y="1998254"/>
                    <a:pt x="912468" y="2021504"/>
                    <a:pt x="906107" y="2046952"/>
                  </a:cubicBezTo>
                  <a:cubicBezTo>
                    <a:pt x="853906" y="2245614"/>
                    <a:pt x="809918" y="2463136"/>
                    <a:pt x="751092" y="2676266"/>
                  </a:cubicBezTo>
                  <a:cubicBezTo>
                    <a:pt x="693458" y="2889912"/>
                    <a:pt x="624166" y="3100976"/>
                    <a:pt x="547189" y="3308422"/>
                  </a:cubicBezTo>
                  <a:cubicBezTo>
                    <a:pt x="479617" y="3487580"/>
                    <a:pt x="444109" y="3675523"/>
                    <a:pt x="441195" y="3866306"/>
                  </a:cubicBezTo>
                  <a:cubicBezTo>
                    <a:pt x="438014" y="4057089"/>
                    <a:pt x="469282" y="4250456"/>
                    <a:pt x="527182" y="4439174"/>
                  </a:cubicBezTo>
                  <a:cubicBezTo>
                    <a:pt x="584815" y="4628278"/>
                    <a:pt x="671067" y="4811828"/>
                    <a:pt x="775073" y="4987240"/>
                  </a:cubicBezTo>
                  <a:cubicBezTo>
                    <a:pt x="827009" y="5075075"/>
                    <a:pt x="884246" y="5160327"/>
                    <a:pt x="943206" y="5244933"/>
                  </a:cubicBezTo>
                  <a:cubicBezTo>
                    <a:pt x="1002296" y="5329411"/>
                    <a:pt x="1064964" y="5412337"/>
                    <a:pt x="1133728" y="5490356"/>
                  </a:cubicBezTo>
                  <a:cubicBezTo>
                    <a:pt x="1203949" y="5567728"/>
                    <a:pt x="1279337" y="5642259"/>
                    <a:pt x="1359626" y="5709815"/>
                  </a:cubicBezTo>
                  <a:cubicBezTo>
                    <a:pt x="1398711" y="5744949"/>
                    <a:pt x="1439916" y="5777241"/>
                    <a:pt x="1481254" y="5809146"/>
                  </a:cubicBezTo>
                  <a:cubicBezTo>
                    <a:pt x="1501922" y="5825163"/>
                    <a:pt x="1522325" y="5841309"/>
                    <a:pt x="1543260" y="5856940"/>
                  </a:cubicBezTo>
                  <a:cubicBezTo>
                    <a:pt x="1564591" y="5871923"/>
                    <a:pt x="1585921" y="5886777"/>
                    <a:pt x="1607518" y="5901374"/>
                  </a:cubicBezTo>
                  <a:cubicBezTo>
                    <a:pt x="1778565" y="6019693"/>
                    <a:pt x="1961271" y="6115924"/>
                    <a:pt x="2145566" y="6193814"/>
                  </a:cubicBezTo>
                  <a:lnTo>
                    <a:pt x="2214991" y="6221844"/>
                  </a:lnTo>
                  <a:lnTo>
                    <a:pt x="2249307" y="6236182"/>
                  </a:lnTo>
                  <a:cubicBezTo>
                    <a:pt x="2260702" y="6241089"/>
                    <a:pt x="2272625" y="6244577"/>
                    <a:pt x="2284285" y="6248711"/>
                  </a:cubicBezTo>
                  <a:lnTo>
                    <a:pt x="2354241" y="6273124"/>
                  </a:lnTo>
                  <a:cubicBezTo>
                    <a:pt x="2360070" y="6275190"/>
                    <a:pt x="2365899" y="6277128"/>
                    <a:pt x="2371597" y="6279324"/>
                  </a:cubicBezTo>
                  <a:cubicBezTo>
                    <a:pt x="2377161" y="6281778"/>
                    <a:pt x="2382329" y="6285007"/>
                    <a:pt x="2387894" y="6287719"/>
                  </a:cubicBezTo>
                  <a:cubicBezTo>
                    <a:pt x="2398757" y="6293274"/>
                    <a:pt x="2410153" y="6297666"/>
                    <a:pt x="2421414" y="6302186"/>
                  </a:cubicBezTo>
                  <a:lnTo>
                    <a:pt x="2489117" y="6329441"/>
                  </a:lnTo>
                  <a:lnTo>
                    <a:pt x="2522902" y="6343134"/>
                  </a:lnTo>
                  <a:cubicBezTo>
                    <a:pt x="2534165" y="6347654"/>
                    <a:pt x="2545294" y="6352563"/>
                    <a:pt x="2556953" y="6356051"/>
                  </a:cubicBezTo>
                  <a:lnTo>
                    <a:pt x="2695009" y="6401905"/>
                  </a:lnTo>
                  <a:cubicBezTo>
                    <a:pt x="2880895" y="6457190"/>
                    <a:pt x="3073141" y="6489095"/>
                    <a:pt x="3268035" y="6501238"/>
                  </a:cubicBezTo>
                  <a:cubicBezTo>
                    <a:pt x="3292413" y="6502659"/>
                    <a:pt x="3316527" y="6505629"/>
                    <a:pt x="3341038" y="6506145"/>
                  </a:cubicBezTo>
                  <a:lnTo>
                    <a:pt x="3414703" y="6507050"/>
                  </a:lnTo>
                  <a:lnTo>
                    <a:pt x="3488237" y="6508212"/>
                  </a:lnTo>
                  <a:cubicBezTo>
                    <a:pt x="3500690" y="6508729"/>
                    <a:pt x="3512483" y="6508471"/>
                    <a:pt x="3524142" y="6507955"/>
                  </a:cubicBezTo>
                  <a:lnTo>
                    <a:pt x="3559252" y="6506921"/>
                  </a:lnTo>
                  <a:cubicBezTo>
                    <a:pt x="3582835" y="6506792"/>
                    <a:pt x="3605889" y="6504467"/>
                    <a:pt x="3629207" y="6503045"/>
                  </a:cubicBezTo>
                  <a:cubicBezTo>
                    <a:pt x="3652526" y="6502012"/>
                    <a:pt x="3675579" y="6499171"/>
                    <a:pt x="3698633" y="6496845"/>
                  </a:cubicBezTo>
                  <a:cubicBezTo>
                    <a:pt x="3710160" y="6495683"/>
                    <a:pt x="3721819" y="6494907"/>
                    <a:pt x="3733213" y="6493357"/>
                  </a:cubicBezTo>
                  <a:lnTo>
                    <a:pt x="3767529" y="6488707"/>
                  </a:lnTo>
                  <a:lnTo>
                    <a:pt x="3801845" y="6484057"/>
                  </a:lnTo>
                  <a:lnTo>
                    <a:pt x="3835895" y="6478116"/>
                  </a:lnTo>
                  <a:cubicBezTo>
                    <a:pt x="4017673" y="6446727"/>
                    <a:pt x="4194152" y="6390281"/>
                    <a:pt x="4364801" y="6308517"/>
                  </a:cubicBezTo>
                  <a:cubicBezTo>
                    <a:pt x="4535583" y="6227139"/>
                    <a:pt x="4700138" y="6120962"/>
                    <a:pt x="4861379" y="6000576"/>
                  </a:cubicBezTo>
                  <a:cubicBezTo>
                    <a:pt x="5022621" y="5879931"/>
                    <a:pt x="5180684" y="5745337"/>
                    <a:pt x="5341263" y="5605834"/>
                  </a:cubicBezTo>
                  <a:lnTo>
                    <a:pt x="5587301" y="5390379"/>
                  </a:lnTo>
                  <a:cubicBezTo>
                    <a:pt x="5674216" y="5315718"/>
                    <a:pt x="5761527" y="5244416"/>
                    <a:pt x="5849105" y="5176344"/>
                  </a:cubicBezTo>
                  <a:lnTo>
                    <a:pt x="5890489" y="5145260"/>
                  </a:lnTo>
                  <a:lnTo>
                    <a:pt x="5890489" y="5995323"/>
                  </a:lnTo>
                  <a:lnTo>
                    <a:pt x="5811477" y="6077819"/>
                  </a:lnTo>
                  <a:cubicBezTo>
                    <a:pt x="5654739" y="6238377"/>
                    <a:pt x="5487138" y="6396093"/>
                    <a:pt x="5301384" y="6542958"/>
                  </a:cubicBezTo>
                  <a:lnTo>
                    <a:pt x="5252008" y="6578438"/>
                  </a:lnTo>
                  <a:lnTo>
                    <a:pt x="1653730" y="6578438"/>
                  </a:lnTo>
                  <a:lnTo>
                    <a:pt x="1549768" y="6488821"/>
                  </a:lnTo>
                  <a:cubicBezTo>
                    <a:pt x="1461976" y="6409495"/>
                    <a:pt x="1378573" y="6327182"/>
                    <a:pt x="1298282" y="6243932"/>
                  </a:cubicBezTo>
                  <a:cubicBezTo>
                    <a:pt x="1278277" y="6223006"/>
                    <a:pt x="1258138" y="6202210"/>
                    <a:pt x="1237999" y="6181671"/>
                  </a:cubicBezTo>
                  <a:lnTo>
                    <a:pt x="1179967" y="6117862"/>
                  </a:lnTo>
                  <a:lnTo>
                    <a:pt x="1121936" y="6054569"/>
                  </a:lnTo>
                  <a:cubicBezTo>
                    <a:pt x="1102328" y="6033644"/>
                    <a:pt x="1084573" y="6011427"/>
                    <a:pt x="1065628" y="5990243"/>
                  </a:cubicBezTo>
                  <a:cubicBezTo>
                    <a:pt x="1028662" y="5947099"/>
                    <a:pt x="990239" y="5904991"/>
                    <a:pt x="954335" y="5861460"/>
                  </a:cubicBezTo>
                  <a:cubicBezTo>
                    <a:pt x="936050" y="5840018"/>
                    <a:pt x="917634" y="5818446"/>
                    <a:pt x="898953" y="5797393"/>
                  </a:cubicBezTo>
                  <a:cubicBezTo>
                    <a:pt x="880404" y="5776208"/>
                    <a:pt x="861325" y="5755412"/>
                    <a:pt x="842908" y="5733582"/>
                  </a:cubicBezTo>
                  <a:cubicBezTo>
                    <a:pt x="767919" y="5647942"/>
                    <a:pt x="693061" y="5561786"/>
                    <a:pt x="622442" y="5471884"/>
                  </a:cubicBezTo>
                  <a:cubicBezTo>
                    <a:pt x="551559" y="5382112"/>
                    <a:pt x="486639" y="5287430"/>
                    <a:pt x="425559" y="5190036"/>
                  </a:cubicBezTo>
                  <a:cubicBezTo>
                    <a:pt x="303668" y="4994990"/>
                    <a:pt x="200193" y="4786123"/>
                    <a:pt x="123877" y="4564210"/>
                  </a:cubicBezTo>
                  <a:cubicBezTo>
                    <a:pt x="47694" y="4342555"/>
                    <a:pt x="2249" y="4106045"/>
                    <a:pt x="130" y="3865530"/>
                  </a:cubicBezTo>
                  <a:cubicBezTo>
                    <a:pt x="-1328" y="3745403"/>
                    <a:pt x="9537" y="3624629"/>
                    <a:pt x="30602" y="3505793"/>
                  </a:cubicBezTo>
                  <a:cubicBezTo>
                    <a:pt x="51802" y="3386828"/>
                    <a:pt x="84659" y="3270059"/>
                    <a:pt x="126924" y="3157164"/>
                  </a:cubicBezTo>
                  <a:cubicBezTo>
                    <a:pt x="200457" y="2959276"/>
                    <a:pt x="271737" y="2761388"/>
                    <a:pt x="334803" y="2560530"/>
                  </a:cubicBezTo>
                  <a:lnTo>
                    <a:pt x="381176" y="2409144"/>
                  </a:lnTo>
                  <a:lnTo>
                    <a:pt x="425825" y="2255819"/>
                  </a:lnTo>
                  <a:lnTo>
                    <a:pt x="470210" y="2099523"/>
                  </a:lnTo>
                  <a:lnTo>
                    <a:pt x="492998" y="2020213"/>
                  </a:lnTo>
                  <a:lnTo>
                    <a:pt x="517509" y="1939224"/>
                  </a:lnTo>
                  <a:cubicBezTo>
                    <a:pt x="525061" y="1912485"/>
                    <a:pt x="534866" y="1884586"/>
                    <a:pt x="544007" y="1857201"/>
                  </a:cubicBezTo>
                  <a:cubicBezTo>
                    <a:pt x="553680" y="1829559"/>
                    <a:pt x="561496" y="1802304"/>
                    <a:pt x="573288" y="1774274"/>
                  </a:cubicBezTo>
                  <a:lnTo>
                    <a:pt x="606146" y="1690832"/>
                  </a:lnTo>
                  <a:cubicBezTo>
                    <a:pt x="618467" y="1663060"/>
                    <a:pt x="631716" y="1635417"/>
                    <a:pt x="644569" y="1607775"/>
                  </a:cubicBezTo>
                  <a:cubicBezTo>
                    <a:pt x="698625" y="1498368"/>
                    <a:pt x="763413" y="1391287"/>
                    <a:pt x="837874" y="1297638"/>
                  </a:cubicBezTo>
                  <a:cubicBezTo>
                    <a:pt x="910348" y="1201278"/>
                    <a:pt x="990107" y="1115897"/>
                    <a:pt x="1069602" y="1032194"/>
                  </a:cubicBezTo>
                  <a:cubicBezTo>
                    <a:pt x="1089079" y="1010624"/>
                    <a:pt x="1110012" y="990990"/>
                    <a:pt x="1130548" y="970839"/>
                  </a:cubicBezTo>
                  <a:lnTo>
                    <a:pt x="1192024" y="910129"/>
                  </a:lnTo>
                  <a:cubicBezTo>
                    <a:pt x="1212031" y="889462"/>
                    <a:pt x="1234024" y="870475"/>
                    <a:pt x="1255356" y="850841"/>
                  </a:cubicBezTo>
                  <a:lnTo>
                    <a:pt x="1319614" y="792068"/>
                  </a:lnTo>
                  <a:cubicBezTo>
                    <a:pt x="1340680" y="772176"/>
                    <a:pt x="1363469" y="753834"/>
                    <a:pt x="1385728" y="734975"/>
                  </a:cubicBezTo>
                  <a:lnTo>
                    <a:pt x="1452768" y="678528"/>
                  </a:lnTo>
                  <a:lnTo>
                    <a:pt x="1469594" y="664449"/>
                  </a:lnTo>
                  <a:lnTo>
                    <a:pt x="1487083" y="651015"/>
                  </a:lnTo>
                  <a:lnTo>
                    <a:pt x="1522193" y="624277"/>
                  </a:lnTo>
                  <a:lnTo>
                    <a:pt x="1592415" y="570671"/>
                  </a:lnTo>
                  <a:cubicBezTo>
                    <a:pt x="1640110" y="535925"/>
                    <a:pt x="1689531" y="503245"/>
                    <a:pt x="1738287" y="469402"/>
                  </a:cubicBezTo>
                  <a:cubicBezTo>
                    <a:pt x="1788634" y="438015"/>
                    <a:pt x="1839643" y="407013"/>
                    <a:pt x="1890918" y="376530"/>
                  </a:cubicBezTo>
                  <a:cubicBezTo>
                    <a:pt x="2098400" y="258209"/>
                    <a:pt x="2323503" y="166241"/>
                    <a:pt x="2555363" y="105274"/>
                  </a:cubicBezTo>
                  <a:cubicBezTo>
                    <a:pt x="2787223" y="44047"/>
                    <a:pt x="3024516" y="12013"/>
                    <a:pt x="3259291" y="3229"/>
                  </a:cubicBezTo>
                  <a:lnTo>
                    <a:pt x="3347265" y="903"/>
                  </a:ln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ACA5348F-9FF6-485F-898D-1BED7EC727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5999" y="52997"/>
              <a:ext cx="6093363" cy="6805004"/>
            </a:xfrm>
            <a:custGeom>
              <a:avLst/>
              <a:gdLst>
                <a:gd name="connsiteX0" fmla="*/ 3517682 w 5890491"/>
                <a:gd name="connsiteY0" fmla="*/ 0 h 6578439"/>
                <a:gd name="connsiteX1" fmla="*/ 5849513 w 5890491"/>
                <a:gd name="connsiteY1" fmla="*/ 841730 h 6578439"/>
                <a:gd name="connsiteX2" fmla="*/ 5890491 w 5890491"/>
                <a:gd name="connsiteY2" fmla="*/ 879061 h 6578439"/>
                <a:gd name="connsiteX3" fmla="*/ 5890491 w 5890491"/>
                <a:gd name="connsiteY3" fmla="*/ 2034114 h 6578439"/>
                <a:gd name="connsiteX4" fmla="*/ 5757065 w 5890491"/>
                <a:gd name="connsiteY4" fmla="*/ 1854938 h 6578439"/>
                <a:gd name="connsiteX5" fmla="*/ 5564060 w 5890491"/>
                <a:gd name="connsiteY5" fmla="*/ 1642182 h 6578439"/>
                <a:gd name="connsiteX6" fmla="*/ 3517551 w 5890491"/>
                <a:gd name="connsiteY6" fmla="*/ 790012 h 6578439"/>
                <a:gd name="connsiteX7" fmla="*/ 1611552 w 5890491"/>
                <a:gd name="connsiteY7" fmla="*/ 1543282 h 6578439"/>
                <a:gd name="connsiteX8" fmla="*/ 1340656 w 5890491"/>
                <a:gd name="connsiteY8" fmla="*/ 1897925 h 6578439"/>
                <a:gd name="connsiteX9" fmla="*/ 1201705 w 5890491"/>
                <a:gd name="connsiteY9" fmla="*/ 2361213 h 6578439"/>
                <a:gd name="connsiteX10" fmla="*/ 852705 w 5890491"/>
                <a:gd name="connsiteY10" fmla="*/ 3529176 h 6578439"/>
                <a:gd name="connsiteX11" fmla="*/ 863863 w 5890491"/>
                <a:gd name="connsiteY11" fmla="*/ 4437051 h 6578439"/>
                <a:gd name="connsiteX12" fmla="*/ 1413569 w 5890491"/>
                <a:gd name="connsiteY12" fmla="*/ 5357174 h 6578439"/>
                <a:gd name="connsiteX13" fmla="*/ 2339129 w 5890491"/>
                <a:gd name="connsiteY13" fmla="*/ 6143367 h 6578439"/>
                <a:gd name="connsiteX14" fmla="*/ 3439449 w 5890491"/>
                <a:gd name="connsiteY14" fmla="*/ 6420049 h 6578439"/>
                <a:gd name="connsiteX15" fmla="*/ 5251388 w 5890491"/>
                <a:gd name="connsiteY15" fmla="*/ 5349009 h 6578439"/>
                <a:gd name="connsiteX16" fmla="*/ 5657731 w 5890491"/>
                <a:gd name="connsiteY16" fmla="*/ 4959205 h 6578439"/>
                <a:gd name="connsiteX17" fmla="*/ 5836127 w 5890491"/>
                <a:gd name="connsiteY17" fmla="*/ 4792052 h 6578439"/>
                <a:gd name="connsiteX18" fmla="*/ 5890491 w 5890491"/>
                <a:gd name="connsiteY18" fmla="*/ 4738662 h 6578439"/>
                <a:gd name="connsiteX19" fmla="*/ 5890491 w 5890491"/>
                <a:gd name="connsiteY19" fmla="*/ 5821964 h 6578439"/>
                <a:gd name="connsiteX20" fmla="*/ 5802001 w 5890491"/>
                <a:gd name="connsiteY20" fmla="*/ 5907904 h 6578439"/>
                <a:gd name="connsiteX21" fmla="*/ 5294358 w 5890491"/>
                <a:gd name="connsiteY21" fmla="*/ 6397505 h 6578439"/>
                <a:gd name="connsiteX22" fmla="*/ 5077178 w 5890491"/>
                <a:gd name="connsiteY22" fmla="*/ 6578439 h 6578439"/>
                <a:gd name="connsiteX23" fmla="*/ 1567290 w 5890491"/>
                <a:gd name="connsiteY23" fmla="*/ 6578439 h 6578439"/>
                <a:gd name="connsiteX24" fmla="*/ 1508588 w 5890491"/>
                <a:gd name="connsiteY24" fmla="*/ 6535186 h 6578439"/>
                <a:gd name="connsiteX25" fmla="*/ 826498 w 5890491"/>
                <a:gd name="connsiteY25" fmla="*/ 5876034 h 6578439"/>
                <a:gd name="connsiteX26" fmla="*/ 122403 w 5890491"/>
                <a:gd name="connsiteY26" fmla="*/ 3255655 h 6578439"/>
                <a:gd name="connsiteX27" fmla="*/ 1061197 w 5890491"/>
                <a:gd name="connsiteY27" fmla="*/ 984650 h 6578439"/>
                <a:gd name="connsiteX28" fmla="*/ 3517682 w 5890491"/>
                <a:gd name="connsiteY28" fmla="*/ 0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890491" h="6578439">
                  <a:moveTo>
                    <a:pt x="3517682" y="0"/>
                  </a:moveTo>
                  <a:cubicBezTo>
                    <a:pt x="4402017" y="0"/>
                    <a:pt x="5213742" y="315483"/>
                    <a:pt x="5849513" y="841730"/>
                  </a:cubicBezTo>
                  <a:lnTo>
                    <a:pt x="5890491" y="879061"/>
                  </a:lnTo>
                  <a:lnTo>
                    <a:pt x="5890491" y="2034114"/>
                  </a:lnTo>
                  <a:lnTo>
                    <a:pt x="5757065" y="1854938"/>
                  </a:lnTo>
                  <a:cubicBezTo>
                    <a:pt x="5696443" y="1781264"/>
                    <a:pt x="5632076" y="1710299"/>
                    <a:pt x="5564060" y="1642182"/>
                  </a:cubicBezTo>
                  <a:cubicBezTo>
                    <a:pt x="5015393" y="1092636"/>
                    <a:pt x="4288592" y="790012"/>
                    <a:pt x="3517551" y="790012"/>
                  </a:cubicBezTo>
                  <a:cubicBezTo>
                    <a:pt x="2701750" y="790012"/>
                    <a:pt x="2131676" y="1015335"/>
                    <a:pt x="1611552" y="1543282"/>
                  </a:cubicBezTo>
                  <a:cubicBezTo>
                    <a:pt x="1435754" y="1721722"/>
                    <a:pt x="1375945" y="1822729"/>
                    <a:pt x="1340656" y="1897925"/>
                  </a:cubicBezTo>
                  <a:cubicBezTo>
                    <a:pt x="1289148" y="2007623"/>
                    <a:pt x="1252432" y="2155907"/>
                    <a:pt x="1201705" y="2361213"/>
                  </a:cubicBezTo>
                  <a:cubicBezTo>
                    <a:pt x="1133721" y="2635919"/>
                    <a:pt x="1040568" y="3012290"/>
                    <a:pt x="852705" y="3529176"/>
                  </a:cubicBezTo>
                  <a:cubicBezTo>
                    <a:pt x="749952" y="3811784"/>
                    <a:pt x="753584" y="4108747"/>
                    <a:pt x="863863" y="4437051"/>
                  </a:cubicBezTo>
                  <a:cubicBezTo>
                    <a:pt x="964800" y="4737438"/>
                    <a:pt x="1154869" y="5055603"/>
                    <a:pt x="1413569" y="5357174"/>
                  </a:cubicBezTo>
                  <a:cubicBezTo>
                    <a:pt x="1718326" y="5712343"/>
                    <a:pt x="2021008" y="5969404"/>
                    <a:pt x="2339129" y="6143367"/>
                  </a:cubicBezTo>
                  <a:cubicBezTo>
                    <a:pt x="2679565" y="6329577"/>
                    <a:pt x="3039591" y="6420049"/>
                    <a:pt x="3439449" y="6420049"/>
                  </a:cubicBezTo>
                  <a:cubicBezTo>
                    <a:pt x="4142246" y="6420049"/>
                    <a:pt x="4633828" y="5976251"/>
                    <a:pt x="5251388" y="5349009"/>
                  </a:cubicBezTo>
                  <a:cubicBezTo>
                    <a:pt x="5389949" y="5208364"/>
                    <a:pt x="5526047" y="5081677"/>
                    <a:pt x="5657731" y="4959205"/>
                  </a:cubicBezTo>
                  <a:cubicBezTo>
                    <a:pt x="5719520" y="4901722"/>
                    <a:pt x="5779200" y="4846206"/>
                    <a:pt x="5836127" y="4792052"/>
                  </a:cubicBezTo>
                  <a:lnTo>
                    <a:pt x="5890491" y="4738662"/>
                  </a:lnTo>
                  <a:lnTo>
                    <a:pt x="5890491" y="5821964"/>
                  </a:lnTo>
                  <a:lnTo>
                    <a:pt x="5802001" y="5907904"/>
                  </a:lnTo>
                  <a:cubicBezTo>
                    <a:pt x="5634962" y="6077456"/>
                    <a:pt x="5467509" y="6243625"/>
                    <a:pt x="5294358" y="6397505"/>
                  </a:cubicBezTo>
                  <a:lnTo>
                    <a:pt x="5077178" y="6578439"/>
                  </a:lnTo>
                  <a:lnTo>
                    <a:pt x="1567290" y="6578439"/>
                  </a:lnTo>
                  <a:lnTo>
                    <a:pt x="1508588" y="6535186"/>
                  </a:lnTo>
                  <a:cubicBezTo>
                    <a:pt x="1263991" y="6345442"/>
                    <a:pt x="1038054" y="6122666"/>
                    <a:pt x="826498" y="5876034"/>
                  </a:cubicBezTo>
                  <a:cubicBezTo>
                    <a:pt x="261613" y="5217713"/>
                    <a:pt x="-239182" y="4250314"/>
                    <a:pt x="122403" y="3255655"/>
                  </a:cubicBezTo>
                  <a:cubicBezTo>
                    <a:pt x="607497" y="1921629"/>
                    <a:pt x="393040" y="1662857"/>
                    <a:pt x="1061197" y="984650"/>
                  </a:cubicBezTo>
                  <a:cubicBezTo>
                    <a:pt x="1729484" y="306444"/>
                    <a:pt x="2498060" y="0"/>
                    <a:pt x="3517682"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33B89F41-1D91-447A-88C5-8A917809FE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0" y="52997"/>
              <a:ext cx="6093362" cy="6805004"/>
            </a:xfrm>
            <a:custGeom>
              <a:avLst/>
              <a:gdLst>
                <a:gd name="connsiteX0" fmla="*/ 5890490 w 5890490"/>
                <a:gd name="connsiteY0" fmla="*/ 5389037 h 6578439"/>
                <a:gd name="connsiteX1" fmla="*/ 5890490 w 5890490"/>
                <a:gd name="connsiteY1" fmla="*/ 5855587 h 6578439"/>
                <a:gd name="connsiteX2" fmla="*/ 5784593 w 5890490"/>
                <a:gd name="connsiteY2" fmla="*/ 5962054 h 6578439"/>
                <a:gd name="connsiteX3" fmla="*/ 5663414 w 5890490"/>
                <a:gd name="connsiteY3" fmla="*/ 6082564 h 6578439"/>
                <a:gd name="connsiteX4" fmla="*/ 5147099 w 5890490"/>
                <a:gd name="connsiteY4" fmla="*/ 6547726 h 6578439"/>
                <a:gd name="connsiteX5" fmla="*/ 5105015 w 5890490"/>
                <a:gd name="connsiteY5" fmla="*/ 6578439 h 6578439"/>
                <a:gd name="connsiteX6" fmla="*/ 4385601 w 5890490"/>
                <a:gd name="connsiteY6" fmla="*/ 6578439 h 6578439"/>
                <a:gd name="connsiteX7" fmla="*/ 4507252 w 5890490"/>
                <a:gd name="connsiteY7" fmla="*/ 6515968 h 6578439"/>
                <a:gd name="connsiteX8" fmla="*/ 4909330 w 5890490"/>
                <a:gd name="connsiteY8" fmla="*/ 6253453 h 6578439"/>
                <a:gd name="connsiteX9" fmla="*/ 5411374 w 5890490"/>
                <a:gd name="connsiteY9" fmla="*/ 5828544 h 6578439"/>
                <a:gd name="connsiteX10" fmla="*/ 5533570 w 5890490"/>
                <a:gd name="connsiteY10" fmla="*/ 5714534 h 6578439"/>
                <a:gd name="connsiteX11" fmla="*/ 5657425 w 5890490"/>
                <a:gd name="connsiteY11" fmla="*/ 5597650 h 6578439"/>
                <a:gd name="connsiteX12" fmla="*/ 3336813 w 5890490"/>
                <a:gd name="connsiteY12" fmla="*/ 499 h 6578439"/>
                <a:gd name="connsiteX13" fmla="*/ 3513674 w 5890490"/>
                <a:gd name="connsiteY13" fmla="*/ 1202 h 6578439"/>
                <a:gd name="connsiteX14" fmla="*/ 3602743 w 5890490"/>
                <a:gd name="connsiteY14" fmla="*/ 4827 h 6578439"/>
                <a:gd name="connsiteX15" fmla="*/ 3647213 w 5890490"/>
                <a:gd name="connsiteY15" fmla="*/ 6703 h 6578439"/>
                <a:gd name="connsiteX16" fmla="*/ 3691684 w 5890490"/>
                <a:gd name="connsiteY16" fmla="*/ 9453 h 6578439"/>
                <a:gd name="connsiteX17" fmla="*/ 3868927 w 5890490"/>
                <a:gd name="connsiteY17" fmla="*/ 27080 h 6578439"/>
                <a:gd name="connsiteX18" fmla="*/ 5200872 w 5890490"/>
                <a:gd name="connsiteY18" fmla="*/ 472240 h 6578439"/>
                <a:gd name="connsiteX19" fmla="*/ 5772711 w 5890490"/>
                <a:gd name="connsiteY19" fmla="*/ 866334 h 6578439"/>
                <a:gd name="connsiteX20" fmla="*/ 5890490 w 5890490"/>
                <a:gd name="connsiteY20" fmla="*/ 972426 h 6578439"/>
                <a:gd name="connsiteX21" fmla="*/ 5890490 w 5890490"/>
                <a:gd name="connsiteY21" fmla="*/ 1158576 h 6578439"/>
                <a:gd name="connsiteX22" fmla="*/ 5676045 w 5890490"/>
                <a:gd name="connsiteY22" fmla="*/ 986969 h 6578439"/>
                <a:gd name="connsiteX23" fmla="*/ 5103776 w 5890490"/>
                <a:gd name="connsiteY23" fmla="*/ 655879 h 6578439"/>
                <a:gd name="connsiteX24" fmla="*/ 4482465 w 5890490"/>
                <a:gd name="connsiteY24" fmla="*/ 440363 h 6578439"/>
                <a:gd name="connsiteX25" fmla="*/ 4402444 w 5890490"/>
                <a:gd name="connsiteY25" fmla="*/ 422111 h 6578439"/>
                <a:gd name="connsiteX26" fmla="*/ 4322423 w 5890490"/>
                <a:gd name="connsiteY26" fmla="*/ 404610 h 6578439"/>
                <a:gd name="connsiteX27" fmla="*/ 4241892 w 5890490"/>
                <a:gd name="connsiteY27" fmla="*/ 389858 h 6578439"/>
                <a:gd name="connsiteX28" fmla="*/ 4201627 w 5890490"/>
                <a:gd name="connsiteY28" fmla="*/ 382483 h 6578439"/>
                <a:gd name="connsiteX29" fmla="*/ 4161234 w 5890490"/>
                <a:gd name="connsiteY29" fmla="*/ 375857 h 6578439"/>
                <a:gd name="connsiteX30" fmla="*/ 3999280 w 5890490"/>
                <a:gd name="connsiteY30" fmla="*/ 353606 h 6578439"/>
                <a:gd name="connsiteX31" fmla="*/ 3836817 w 5890490"/>
                <a:gd name="connsiteY31" fmla="*/ 338480 h 6578439"/>
                <a:gd name="connsiteX32" fmla="*/ 3673972 w 5890490"/>
                <a:gd name="connsiteY32" fmla="*/ 330604 h 6578439"/>
                <a:gd name="connsiteX33" fmla="*/ 3511126 w 5890490"/>
                <a:gd name="connsiteY33" fmla="*/ 328978 h 6578439"/>
                <a:gd name="connsiteX34" fmla="*/ 3183142 w 5890490"/>
                <a:gd name="connsiteY34" fmla="*/ 342854 h 6578439"/>
                <a:gd name="connsiteX35" fmla="*/ 2541444 w 5890490"/>
                <a:gd name="connsiteY35" fmla="*/ 439988 h 6578439"/>
                <a:gd name="connsiteX36" fmla="*/ 1933895 w 5890490"/>
                <a:gd name="connsiteY36" fmla="*/ 650505 h 6578439"/>
                <a:gd name="connsiteX37" fmla="*/ 1378079 w 5890490"/>
                <a:gd name="connsiteY37" fmla="*/ 983905 h 6578439"/>
                <a:gd name="connsiteX38" fmla="*/ 1312967 w 5890490"/>
                <a:gd name="connsiteY38" fmla="*/ 1033660 h 6578439"/>
                <a:gd name="connsiteX39" fmla="*/ 1248364 w 5890490"/>
                <a:gd name="connsiteY39" fmla="*/ 1084413 h 6578439"/>
                <a:gd name="connsiteX40" fmla="*/ 1185163 w 5890490"/>
                <a:gd name="connsiteY40" fmla="*/ 1137168 h 6578439"/>
                <a:gd name="connsiteX41" fmla="*/ 1122852 w 5890490"/>
                <a:gd name="connsiteY41" fmla="*/ 1190922 h 6578439"/>
                <a:gd name="connsiteX42" fmla="*/ 892092 w 5890490"/>
                <a:gd name="connsiteY42" fmla="*/ 1421440 h 6578439"/>
                <a:gd name="connsiteX43" fmla="*/ 707202 w 5890490"/>
                <a:gd name="connsiteY43" fmla="*/ 1684212 h 6578439"/>
                <a:gd name="connsiteX44" fmla="*/ 670121 w 5890490"/>
                <a:gd name="connsiteY44" fmla="*/ 1756093 h 6578439"/>
                <a:gd name="connsiteX45" fmla="*/ 637630 w 5890490"/>
                <a:gd name="connsiteY45" fmla="*/ 1830724 h 6578439"/>
                <a:gd name="connsiteX46" fmla="*/ 607685 w 5890490"/>
                <a:gd name="connsiteY46" fmla="*/ 1907105 h 6578439"/>
                <a:gd name="connsiteX47" fmla="*/ 580034 w 5890490"/>
                <a:gd name="connsiteY47" fmla="*/ 1984986 h 6578439"/>
                <a:gd name="connsiteX48" fmla="*/ 481919 w 5890490"/>
                <a:gd name="connsiteY48" fmla="*/ 2304386 h 6578439"/>
                <a:gd name="connsiteX49" fmla="*/ 433881 w 5890490"/>
                <a:gd name="connsiteY49" fmla="*/ 2465399 h 6578439"/>
                <a:gd name="connsiteX50" fmla="*/ 384442 w 5890490"/>
                <a:gd name="connsiteY50" fmla="*/ 2626163 h 6578439"/>
                <a:gd name="connsiteX51" fmla="*/ 166039 w 5890490"/>
                <a:gd name="connsiteY51" fmla="*/ 3261338 h 6578439"/>
                <a:gd name="connsiteX52" fmla="*/ 56202 w 5890490"/>
                <a:gd name="connsiteY52" fmla="*/ 3910265 h 6578439"/>
                <a:gd name="connsiteX53" fmla="*/ 93664 w 5890490"/>
                <a:gd name="connsiteY53" fmla="*/ 4237292 h 6578439"/>
                <a:gd name="connsiteX54" fmla="*/ 111758 w 5890490"/>
                <a:gd name="connsiteY54" fmla="*/ 4317548 h 6578439"/>
                <a:gd name="connsiteX55" fmla="*/ 133038 w 5890490"/>
                <a:gd name="connsiteY55" fmla="*/ 4397054 h 6578439"/>
                <a:gd name="connsiteX56" fmla="*/ 157757 w 5890490"/>
                <a:gd name="connsiteY56" fmla="*/ 4475560 h 6578439"/>
                <a:gd name="connsiteX57" fmla="*/ 185153 w 5890490"/>
                <a:gd name="connsiteY57" fmla="*/ 4553066 h 6578439"/>
                <a:gd name="connsiteX58" fmla="*/ 493642 w 5890490"/>
                <a:gd name="connsiteY58" fmla="*/ 5132239 h 6578439"/>
                <a:gd name="connsiteX59" fmla="*/ 914391 w 5890490"/>
                <a:gd name="connsiteY59" fmla="*/ 5636528 h 6578439"/>
                <a:gd name="connsiteX60" fmla="*/ 1402034 w 5890490"/>
                <a:gd name="connsiteY60" fmla="*/ 6076188 h 6578439"/>
                <a:gd name="connsiteX61" fmla="*/ 1664397 w 5890490"/>
                <a:gd name="connsiteY61" fmla="*/ 6267079 h 6578439"/>
                <a:gd name="connsiteX62" fmla="*/ 1938992 w 5890490"/>
                <a:gd name="connsiteY62" fmla="*/ 6434343 h 6578439"/>
                <a:gd name="connsiteX63" fmla="*/ 2225931 w 5890490"/>
                <a:gd name="connsiteY63" fmla="*/ 6574322 h 6578439"/>
                <a:gd name="connsiteX64" fmla="*/ 2236328 w 5890490"/>
                <a:gd name="connsiteY64" fmla="*/ 6578439 h 6578439"/>
                <a:gd name="connsiteX65" fmla="*/ 1504665 w 5890490"/>
                <a:gd name="connsiteY65" fmla="*/ 6578439 h 6578439"/>
                <a:gd name="connsiteX66" fmla="*/ 1456827 w 5890490"/>
                <a:gd name="connsiteY66" fmla="*/ 6543476 h 6578439"/>
                <a:gd name="connsiteX67" fmla="*/ 1188475 w 5890490"/>
                <a:gd name="connsiteY67" fmla="*/ 6314083 h 6578439"/>
                <a:gd name="connsiteX68" fmla="*/ 721728 w 5890490"/>
                <a:gd name="connsiteY68" fmla="*/ 5798666 h 6578439"/>
                <a:gd name="connsiteX69" fmla="*/ 344175 w 5890490"/>
                <a:gd name="connsiteY69" fmla="*/ 5219495 h 6578439"/>
                <a:gd name="connsiteX70" fmla="*/ 87293 w 5890490"/>
                <a:gd name="connsiteY70" fmla="*/ 4583569 h 6578439"/>
                <a:gd name="connsiteX71" fmla="*/ 65886 w 5890490"/>
                <a:gd name="connsiteY71" fmla="*/ 4500813 h 6578439"/>
                <a:gd name="connsiteX72" fmla="*/ 47409 w 5890490"/>
                <a:gd name="connsiteY72" fmla="*/ 4417431 h 6578439"/>
                <a:gd name="connsiteX73" fmla="*/ 39000 w 5890490"/>
                <a:gd name="connsiteY73" fmla="*/ 4375677 h 6578439"/>
                <a:gd name="connsiteX74" fmla="*/ 31610 w 5890490"/>
                <a:gd name="connsiteY74" fmla="*/ 4333674 h 6578439"/>
                <a:gd name="connsiteX75" fmla="*/ 18868 w 5890490"/>
                <a:gd name="connsiteY75" fmla="*/ 4249417 h 6578439"/>
                <a:gd name="connsiteX76" fmla="*/ 646 w 5890490"/>
                <a:gd name="connsiteY76" fmla="*/ 3910265 h 6578439"/>
                <a:gd name="connsiteX77" fmla="*/ 130234 w 5890490"/>
                <a:gd name="connsiteY77" fmla="*/ 3248337 h 6578439"/>
                <a:gd name="connsiteX78" fmla="*/ 335383 w 5890490"/>
                <a:gd name="connsiteY78" fmla="*/ 2611911 h 6578439"/>
                <a:gd name="connsiteX79" fmla="*/ 487272 w 5890490"/>
                <a:gd name="connsiteY79" fmla="*/ 1958609 h 6578439"/>
                <a:gd name="connsiteX80" fmla="*/ 508550 w 5890490"/>
                <a:gd name="connsiteY80" fmla="*/ 1876227 h 6578439"/>
                <a:gd name="connsiteX81" fmla="*/ 531742 w 5890490"/>
                <a:gd name="connsiteY81" fmla="*/ 1793721 h 6578439"/>
                <a:gd name="connsiteX82" fmla="*/ 558245 w 5890490"/>
                <a:gd name="connsiteY82" fmla="*/ 1711465 h 6578439"/>
                <a:gd name="connsiteX83" fmla="*/ 590100 w 5890490"/>
                <a:gd name="connsiteY83" fmla="*/ 1630332 h 6578439"/>
                <a:gd name="connsiteX84" fmla="*/ 758680 w 5890490"/>
                <a:gd name="connsiteY84" fmla="*/ 1322433 h 6578439"/>
                <a:gd name="connsiteX85" fmla="*/ 976317 w 5890490"/>
                <a:gd name="connsiteY85" fmla="*/ 1049286 h 6578439"/>
                <a:gd name="connsiteX86" fmla="*/ 1035314 w 5890490"/>
                <a:gd name="connsiteY86" fmla="*/ 985406 h 6578439"/>
                <a:gd name="connsiteX87" fmla="*/ 1095329 w 5890490"/>
                <a:gd name="connsiteY87" fmla="*/ 922526 h 6578439"/>
                <a:gd name="connsiteX88" fmla="*/ 1157384 w 5890490"/>
                <a:gd name="connsiteY88" fmla="*/ 861271 h 6578439"/>
                <a:gd name="connsiteX89" fmla="*/ 1220841 w 5890490"/>
                <a:gd name="connsiteY89" fmla="*/ 801017 h 6578439"/>
                <a:gd name="connsiteX90" fmla="*/ 1286462 w 5890490"/>
                <a:gd name="connsiteY90" fmla="*/ 742886 h 6578439"/>
                <a:gd name="connsiteX91" fmla="*/ 1353233 w 5890490"/>
                <a:gd name="connsiteY91" fmla="*/ 685632 h 6578439"/>
                <a:gd name="connsiteX92" fmla="*/ 1369924 w 5890490"/>
                <a:gd name="connsiteY92" fmla="*/ 671256 h 6578439"/>
                <a:gd name="connsiteX93" fmla="*/ 1387380 w 5890490"/>
                <a:gd name="connsiteY93" fmla="*/ 657755 h 6578439"/>
                <a:gd name="connsiteX94" fmla="*/ 1422422 w 5890490"/>
                <a:gd name="connsiteY94" fmla="*/ 630877 h 6578439"/>
                <a:gd name="connsiteX95" fmla="*/ 1492759 w 5890490"/>
                <a:gd name="connsiteY95" fmla="*/ 577248 h 6578439"/>
                <a:gd name="connsiteX96" fmla="*/ 1528820 w 5890490"/>
                <a:gd name="connsiteY96" fmla="*/ 551496 h 6578439"/>
                <a:gd name="connsiteX97" fmla="*/ 1565390 w 5890490"/>
                <a:gd name="connsiteY97" fmla="*/ 526370 h 6578439"/>
                <a:gd name="connsiteX98" fmla="*/ 1639040 w 5890490"/>
                <a:gd name="connsiteY98" fmla="*/ 476490 h 6578439"/>
                <a:gd name="connsiteX99" fmla="*/ 1792075 w 5890490"/>
                <a:gd name="connsiteY99" fmla="*/ 384859 h 6578439"/>
                <a:gd name="connsiteX100" fmla="*/ 2455943 w 5890490"/>
                <a:gd name="connsiteY100" fmla="*/ 117836 h 6578439"/>
                <a:gd name="connsiteX101" fmla="*/ 3159952 w 5890490"/>
                <a:gd name="connsiteY101" fmla="*/ 7203 h 6578439"/>
                <a:gd name="connsiteX102" fmla="*/ 3336813 w 5890490"/>
                <a:gd name="connsiteY102" fmla="*/ 499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5890490" h="6578439">
                  <a:moveTo>
                    <a:pt x="5890490" y="5389037"/>
                  </a:moveTo>
                  <a:lnTo>
                    <a:pt x="5890490" y="5855587"/>
                  </a:lnTo>
                  <a:lnTo>
                    <a:pt x="5784593" y="5962054"/>
                  </a:lnTo>
                  <a:cubicBezTo>
                    <a:pt x="5744454" y="6002308"/>
                    <a:pt x="5704062" y="6042436"/>
                    <a:pt x="5663414" y="6082564"/>
                  </a:cubicBezTo>
                  <a:cubicBezTo>
                    <a:pt x="5500314" y="6242577"/>
                    <a:pt x="5330970" y="6400714"/>
                    <a:pt x="5147099" y="6547726"/>
                  </a:cubicBezTo>
                  <a:lnTo>
                    <a:pt x="5105015" y="6578439"/>
                  </a:lnTo>
                  <a:lnTo>
                    <a:pt x="4385601" y="6578439"/>
                  </a:lnTo>
                  <a:lnTo>
                    <a:pt x="4507252" y="6515968"/>
                  </a:lnTo>
                  <a:cubicBezTo>
                    <a:pt x="4645901" y="6439679"/>
                    <a:pt x="4779837" y="6350961"/>
                    <a:pt x="4909330" y="6253453"/>
                  </a:cubicBezTo>
                  <a:cubicBezTo>
                    <a:pt x="5082369" y="6123567"/>
                    <a:pt x="5248145" y="5979180"/>
                    <a:pt x="5411374" y="5828544"/>
                  </a:cubicBezTo>
                  <a:cubicBezTo>
                    <a:pt x="5452149" y="5790791"/>
                    <a:pt x="5492924" y="5752788"/>
                    <a:pt x="5533570" y="5714534"/>
                  </a:cubicBezTo>
                  <a:lnTo>
                    <a:pt x="5657425" y="5597650"/>
                  </a:lnTo>
                  <a:close/>
                  <a:moveTo>
                    <a:pt x="3336813" y="499"/>
                  </a:moveTo>
                  <a:cubicBezTo>
                    <a:pt x="3395682" y="-392"/>
                    <a:pt x="3454550" y="-48"/>
                    <a:pt x="3513674" y="1202"/>
                  </a:cubicBezTo>
                  <a:lnTo>
                    <a:pt x="3602743" y="4827"/>
                  </a:lnTo>
                  <a:lnTo>
                    <a:pt x="3647213" y="6703"/>
                  </a:lnTo>
                  <a:cubicBezTo>
                    <a:pt x="3661994" y="7327"/>
                    <a:pt x="3676903" y="7703"/>
                    <a:pt x="3691684" y="9453"/>
                  </a:cubicBezTo>
                  <a:lnTo>
                    <a:pt x="3868927" y="27080"/>
                  </a:lnTo>
                  <a:cubicBezTo>
                    <a:pt x="4340645" y="85584"/>
                    <a:pt x="4795160" y="243221"/>
                    <a:pt x="5200872" y="472240"/>
                  </a:cubicBezTo>
                  <a:cubicBezTo>
                    <a:pt x="5403855" y="587124"/>
                    <a:pt x="5594988" y="719447"/>
                    <a:pt x="5772711" y="866334"/>
                  </a:cubicBezTo>
                  <a:lnTo>
                    <a:pt x="5890490" y="972426"/>
                  </a:lnTo>
                  <a:lnTo>
                    <a:pt x="5890490" y="1158576"/>
                  </a:lnTo>
                  <a:lnTo>
                    <a:pt x="5676045" y="986969"/>
                  </a:lnTo>
                  <a:cubicBezTo>
                    <a:pt x="5496587" y="857740"/>
                    <a:pt x="5304275" y="746699"/>
                    <a:pt x="5103776" y="655879"/>
                  </a:cubicBezTo>
                  <a:cubicBezTo>
                    <a:pt x="4903214" y="564747"/>
                    <a:pt x="4695006" y="492492"/>
                    <a:pt x="4482465" y="440363"/>
                  </a:cubicBezTo>
                  <a:lnTo>
                    <a:pt x="4402444" y="422111"/>
                  </a:lnTo>
                  <a:cubicBezTo>
                    <a:pt x="4375813" y="416111"/>
                    <a:pt x="4349436" y="408859"/>
                    <a:pt x="4322423" y="404610"/>
                  </a:cubicBezTo>
                  <a:lnTo>
                    <a:pt x="4241892" y="389858"/>
                  </a:lnTo>
                  <a:lnTo>
                    <a:pt x="4201627" y="382483"/>
                  </a:lnTo>
                  <a:cubicBezTo>
                    <a:pt x="4188248" y="379983"/>
                    <a:pt x="4174869" y="377483"/>
                    <a:pt x="4161234" y="375857"/>
                  </a:cubicBezTo>
                  <a:cubicBezTo>
                    <a:pt x="4107208" y="368482"/>
                    <a:pt x="4053308" y="360482"/>
                    <a:pt x="3999280" y="353606"/>
                  </a:cubicBezTo>
                  <a:cubicBezTo>
                    <a:pt x="3944999" y="348855"/>
                    <a:pt x="3890844" y="343854"/>
                    <a:pt x="3836817" y="338480"/>
                  </a:cubicBezTo>
                  <a:lnTo>
                    <a:pt x="3673972" y="330604"/>
                  </a:lnTo>
                  <a:cubicBezTo>
                    <a:pt x="3619690" y="329104"/>
                    <a:pt x="3565281" y="329604"/>
                    <a:pt x="3511126" y="328978"/>
                  </a:cubicBezTo>
                  <a:cubicBezTo>
                    <a:pt x="3402054" y="330728"/>
                    <a:pt x="3291706" y="334604"/>
                    <a:pt x="3183142" y="342854"/>
                  </a:cubicBezTo>
                  <a:cubicBezTo>
                    <a:pt x="2965505" y="358855"/>
                    <a:pt x="2750670" y="389733"/>
                    <a:pt x="2541444" y="439988"/>
                  </a:cubicBezTo>
                  <a:cubicBezTo>
                    <a:pt x="2332216" y="490117"/>
                    <a:pt x="2128850" y="559997"/>
                    <a:pt x="1933895" y="650505"/>
                  </a:cubicBezTo>
                  <a:cubicBezTo>
                    <a:pt x="1738939" y="741261"/>
                    <a:pt x="1553540" y="854146"/>
                    <a:pt x="1378079" y="983905"/>
                  </a:cubicBezTo>
                  <a:lnTo>
                    <a:pt x="1312967" y="1033660"/>
                  </a:lnTo>
                  <a:cubicBezTo>
                    <a:pt x="1291178" y="1050286"/>
                    <a:pt x="1269006" y="1066412"/>
                    <a:pt x="1248364" y="1084413"/>
                  </a:cubicBezTo>
                  <a:lnTo>
                    <a:pt x="1185163" y="1137168"/>
                  </a:lnTo>
                  <a:cubicBezTo>
                    <a:pt x="1164138" y="1154794"/>
                    <a:pt x="1142603" y="1172046"/>
                    <a:pt x="1122852" y="1190922"/>
                  </a:cubicBezTo>
                  <a:cubicBezTo>
                    <a:pt x="1041557" y="1264303"/>
                    <a:pt x="961663" y="1339309"/>
                    <a:pt x="892092" y="1421440"/>
                  </a:cubicBezTo>
                  <a:cubicBezTo>
                    <a:pt x="819589" y="1501822"/>
                    <a:pt x="759827" y="1590329"/>
                    <a:pt x="707202" y="1684212"/>
                  </a:cubicBezTo>
                  <a:cubicBezTo>
                    <a:pt x="694715" y="1708089"/>
                    <a:pt x="682227" y="1731841"/>
                    <a:pt x="670121" y="1756093"/>
                  </a:cubicBezTo>
                  <a:lnTo>
                    <a:pt x="637630" y="1830724"/>
                  </a:lnTo>
                  <a:cubicBezTo>
                    <a:pt x="626161" y="1855350"/>
                    <a:pt x="617624" y="1881603"/>
                    <a:pt x="607685" y="1907105"/>
                  </a:cubicBezTo>
                  <a:cubicBezTo>
                    <a:pt x="598128" y="1932857"/>
                    <a:pt x="588317" y="1958483"/>
                    <a:pt x="580034" y="1984986"/>
                  </a:cubicBezTo>
                  <a:cubicBezTo>
                    <a:pt x="544611" y="2089620"/>
                    <a:pt x="513393" y="2197128"/>
                    <a:pt x="481919" y="2304386"/>
                  </a:cubicBezTo>
                  <a:lnTo>
                    <a:pt x="433881" y="2465399"/>
                  </a:lnTo>
                  <a:lnTo>
                    <a:pt x="384442" y="2626163"/>
                  </a:lnTo>
                  <a:cubicBezTo>
                    <a:pt x="317672" y="2839680"/>
                    <a:pt x="243129" y="3050946"/>
                    <a:pt x="166039" y="3261338"/>
                  </a:cubicBezTo>
                  <a:cubicBezTo>
                    <a:pt x="88822" y="3468979"/>
                    <a:pt x="50850" y="3690248"/>
                    <a:pt x="56202" y="3910265"/>
                  </a:cubicBezTo>
                  <a:cubicBezTo>
                    <a:pt x="58495" y="4020274"/>
                    <a:pt x="71493" y="4129783"/>
                    <a:pt x="93664" y="4237292"/>
                  </a:cubicBezTo>
                  <a:cubicBezTo>
                    <a:pt x="99143" y="4264168"/>
                    <a:pt x="104623" y="4291045"/>
                    <a:pt x="111758" y="4317548"/>
                  </a:cubicBezTo>
                  <a:cubicBezTo>
                    <a:pt x="118384" y="4344176"/>
                    <a:pt x="124627" y="4370802"/>
                    <a:pt x="133038" y="4397054"/>
                  </a:cubicBezTo>
                  <a:cubicBezTo>
                    <a:pt x="140810" y="4423307"/>
                    <a:pt x="148456" y="4449683"/>
                    <a:pt x="157757" y="4475560"/>
                  </a:cubicBezTo>
                  <a:cubicBezTo>
                    <a:pt x="166549" y="4501562"/>
                    <a:pt x="175087" y="4527564"/>
                    <a:pt x="185153" y="4553066"/>
                  </a:cubicBezTo>
                  <a:cubicBezTo>
                    <a:pt x="262371" y="4758458"/>
                    <a:pt x="368895" y="4951974"/>
                    <a:pt x="493642" y="5132239"/>
                  </a:cubicBezTo>
                  <a:cubicBezTo>
                    <a:pt x="618389" y="5312627"/>
                    <a:pt x="760846" y="5480391"/>
                    <a:pt x="914391" y="5636528"/>
                  </a:cubicBezTo>
                  <a:cubicBezTo>
                    <a:pt x="1069081" y="5793166"/>
                    <a:pt x="1231544" y="5941677"/>
                    <a:pt x="1402034" y="6076188"/>
                  </a:cubicBezTo>
                  <a:cubicBezTo>
                    <a:pt x="1487535" y="6143320"/>
                    <a:pt x="1574565" y="6207574"/>
                    <a:pt x="1664397" y="6267079"/>
                  </a:cubicBezTo>
                  <a:cubicBezTo>
                    <a:pt x="1753592" y="6327459"/>
                    <a:pt x="1845336" y="6383088"/>
                    <a:pt x="1938992" y="6434343"/>
                  </a:cubicBezTo>
                  <a:cubicBezTo>
                    <a:pt x="2032647" y="6485659"/>
                    <a:pt x="2128309" y="6532600"/>
                    <a:pt x="2225931" y="6574322"/>
                  </a:cubicBezTo>
                  <a:lnTo>
                    <a:pt x="2236328" y="6578439"/>
                  </a:lnTo>
                  <a:lnTo>
                    <a:pt x="1504665" y="6578439"/>
                  </a:lnTo>
                  <a:lnTo>
                    <a:pt x="1456827" y="6543476"/>
                  </a:lnTo>
                  <a:cubicBezTo>
                    <a:pt x="1363554" y="6470595"/>
                    <a:pt x="1273848" y="6394340"/>
                    <a:pt x="1188475" y="6314083"/>
                  </a:cubicBezTo>
                  <a:cubicBezTo>
                    <a:pt x="1017856" y="6153445"/>
                    <a:pt x="863803" y="5979931"/>
                    <a:pt x="721728" y="5798666"/>
                  </a:cubicBezTo>
                  <a:cubicBezTo>
                    <a:pt x="579397" y="5616027"/>
                    <a:pt x="452103" y="5422511"/>
                    <a:pt x="344175" y="5219495"/>
                  </a:cubicBezTo>
                  <a:cubicBezTo>
                    <a:pt x="236505" y="5016354"/>
                    <a:pt x="147946" y="4803586"/>
                    <a:pt x="87293" y="4583569"/>
                  </a:cubicBezTo>
                  <a:cubicBezTo>
                    <a:pt x="79138" y="4556193"/>
                    <a:pt x="72639" y="4528440"/>
                    <a:pt x="65886" y="4500813"/>
                  </a:cubicBezTo>
                  <a:cubicBezTo>
                    <a:pt x="58751" y="4473311"/>
                    <a:pt x="53144" y="4445308"/>
                    <a:pt x="47409" y="4417431"/>
                  </a:cubicBezTo>
                  <a:cubicBezTo>
                    <a:pt x="44733" y="4403430"/>
                    <a:pt x="41294" y="4389679"/>
                    <a:pt x="39000" y="4375677"/>
                  </a:cubicBezTo>
                  <a:lnTo>
                    <a:pt x="31610" y="4333674"/>
                  </a:lnTo>
                  <a:cubicBezTo>
                    <a:pt x="26258" y="4305797"/>
                    <a:pt x="22563" y="4277544"/>
                    <a:pt x="18868" y="4249417"/>
                  </a:cubicBezTo>
                  <a:cubicBezTo>
                    <a:pt x="4214" y="4136784"/>
                    <a:pt x="-2158" y="4023275"/>
                    <a:pt x="646" y="3910265"/>
                  </a:cubicBezTo>
                  <a:cubicBezTo>
                    <a:pt x="5997" y="3683872"/>
                    <a:pt x="50596" y="3459605"/>
                    <a:pt x="130234" y="3248337"/>
                  </a:cubicBezTo>
                  <a:cubicBezTo>
                    <a:pt x="207961" y="3039196"/>
                    <a:pt x="278044" y="2827179"/>
                    <a:pt x="335383" y="2611911"/>
                  </a:cubicBezTo>
                  <a:cubicBezTo>
                    <a:pt x="393743" y="2396644"/>
                    <a:pt x="435792" y="2178627"/>
                    <a:pt x="487272" y="1958609"/>
                  </a:cubicBezTo>
                  <a:cubicBezTo>
                    <a:pt x="493259" y="1931107"/>
                    <a:pt x="501287" y="1903730"/>
                    <a:pt x="508550" y="1876227"/>
                  </a:cubicBezTo>
                  <a:cubicBezTo>
                    <a:pt x="516195" y="1848725"/>
                    <a:pt x="522312" y="1820972"/>
                    <a:pt x="531742" y="1793721"/>
                  </a:cubicBezTo>
                  <a:lnTo>
                    <a:pt x="558245" y="1711465"/>
                  </a:lnTo>
                  <a:cubicBezTo>
                    <a:pt x="568439" y="1684337"/>
                    <a:pt x="579652" y="1657459"/>
                    <a:pt x="590100" y="1630332"/>
                  </a:cubicBezTo>
                  <a:cubicBezTo>
                    <a:pt x="635080" y="1523075"/>
                    <a:pt x="690637" y="1417566"/>
                    <a:pt x="758680" y="1322433"/>
                  </a:cubicBezTo>
                  <a:cubicBezTo>
                    <a:pt x="824430" y="1225051"/>
                    <a:pt x="899610" y="1136168"/>
                    <a:pt x="976317" y="1049286"/>
                  </a:cubicBezTo>
                  <a:cubicBezTo>
                    <a:pt x="995049" y="1027035"/>
                    <a:pt x="1015436" y="1006533"/>
                    <a:pt x="1035314" y="985406"/>
                  </a:cubicBezTo>
                  <a:lnTo>
                    <a:pt x="1095329" y="922526"/>
                  </a:lnTo>
                  <a:cubicBezTo>
                    <a:pt x="1114953" y="901149"/>
                    <a:pt x="1136359" y="881397"/>
                    <a:pt x="1157384" y="861271"/>
                  </a:cubicBezTo>
                  <a:lnTo>
                    <a:pt x="1220841" y="801017"/>
                  </a:lnTo>
                  <a:cubicBezTo>
                    <a:pt x="1241610" y="780514"/>
                    <a:pt x="1264418" y="762014"/>
                    <a:pt x="1286462" y="742886"/>
                  </a:cubicBezTo>
                  <a:lnTo>
                    <a:pt x="1353233" y="685632"/>
                  </a:lnTo>
                  <a:lnTo>
                    <a:pt x="1369924" y="671256"/>
                  </a:lnTo>
                  <a:cubicBezTo>
                    <a:pt x="1375658" y="666631"/>
                    <a:pt x="1381520" y="662255"/>
                    <a:pt x="1387380" y="657755"/>
                  </a:cubicBezTo>
                  <a:lnTo>
                    <a:pt x="1422422" y="630877"/>
                  </a:lnTo>
                  <a:lnTo>
                    <a:pt x="1492759" y="577248"/>
                  </a:lnTo>
                  <a:cubicBezTo>
                    <a:pt x="1504355" y="567997"/>
                    <a:pt x="1516714" y="559997"/>
                    <a:pt x="1528820" y="551496"/>
                  </a:cubicBezTo>
                  <a:lnTo>
                    <a:pt x="1565390" y="526370"/>
                  </a:lnTo>
                  <a:lnTo>
                    <a:pt x="1639040" y="476490"/>
                  </a:lnTo>
                  <a:cubicBezTo>
                    <a:pt x="1689754" y="445613"/>
                    <a:pt x="1740723" y="414986"/>
                    <a:pt x="1792075" y="384859"/>
                  </a:cubicBezTo>
                  <a:cubicBezTo>
                    <a:pt x="2000282" y="268724"/>
                    <a:pt x="2224927" y="179467"/>
                    <a:pt x="2455943" y="117836"/>
                  </a:cubicBezTo>
                  <a:cubicBezTo>
                    <a:pt x="2687088" y="55957"/>
                    <a:pt x="2923964" y="21204"/>
                    <a:pt x="3159952" y="7203"/>
                  </a:cubicBezTo>
                  <a:cubicBezTo>
                    <a:pt x="3219076" y="3515"/>
                    <a:pt x="3277945" y="1389"/>
                    <a:pt x="3336813" y="49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9339616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038248A-211C-4EEC-8401-C761B929FB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30A849F-66D9-40C8-BEC8-35AFF8F456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2" name="Title 1">
            <a:extLst>
              <a:ext uri="{FF2B5EF4-FFF2-40B4-BE49-F238E27FC236}">
                <a16:creationId xmlns:a16="http://schemas.microsoft.com/office/drawing/2014/main" id="{10BCB255-8952-DEA6-DA57-28E48BA726B1}"/>
              </a:ext>
            </a:extLst>
          </p:cNvPr>
          <p:cNvSpPr>
            <a:spLocks noGrp="1"/>
          </p:cNvSpPr>
          <p:nvPr>
            <p:ph type="title"/>
          </p:nvPr>
        </p:nvSpPr>
        <p:spPr>
          <a:xfrm>
            <a:off x="1179226" y="1280679"/>
            <a:ext cx="9833548" cy="1325563"/>
          </a:xfrm>
        </p:spPr>
        <p:txBody>
          <a:bodyPr anchor="b">
            <a:normAutofit/>
          </a:bodyPr>
          <a:lstStyle/>
          <a:p>
            <a:pPr algn="ctr"/>
            <a:r>
              <a:rPr lang="en-IL" sz="3600">
                <a:solidFill>
                  <a:schemeClr val="tx2"/>
                </a:solidFill>
              </a:rPr>
              <a:t>UPADTE</a:t>
            </a:r>
          </a:p>
        </p:txBody>
      </p:sp>
      <p:grpSp>
        <p:nvGrpSpPr>
          <p:cNvPr id="12" name="Group 11">
            <a:extLst>
              <a:ext uri="{FF2B5EF4-FFF2-40B4-BE49-F238E27FC236}">
                <a16:creationId xmlns:a16="http://schemas.microsoft.com/office/drawing/2014/main" id="{04542298-A2B1-480F-A11C-A40EDD19B85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289890" y="0"/>
            <a:ext cx="3902110" cy="2382977"/>
            <a:chOff x="6867015" y="-1"/>
            <a:chExt cx="5324985" cy="3251912"/>
          </a:xfrm>
          <a:solidFill>
            <a:schemeClr val="accent5">
              <a:alpha val="10000"/>
            </a:schemeClr>
          </a:solidFill>
        </p:grpSpPr>
        <p:sp>
          <p:nvSpPr>
            <p:cNvPr id="13" name="Freeform: Shape 12">
              <a:extLst>
                <a:ext uri="{FF2B5EF4-FFF2-40B4-BE49-F238E27FC236}">
                  <a16:creationId xmlns:a16="http://schemas.microsoft.com/office/drawing/2014/main" id="{74AEB45E-B965-46A0-8557-C646B5011B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921A22C7-11AD-44B0-9BF7-6E3A458215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87049D82-B7F3-4192-8337-4BDB16955E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24A7FAD9-577C-4D2E-A3B5-C6D0A39D47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Content Placeholder 2">
            <a:extLst>
              <a:ext uri="{FF2B5EF4-FFF2-40B4-BE49-F238E27FC236}">
                <a16:creationId xmlns:a16="http://schemas.microsoft.com/office/drawing/2014/main" id="{393FF9C6-2739-9594-9A77-6F7005BA9F7C}"/>
              </a:ext>
            </a:extLst>
          </p:cNvPr>
          <p:cNvSpPr>
            <a:spLocks noGrp="1"/>
          </p:cNvSpPr>
          <p:nvPr>
            <p:ph idx="1"/>
          </p:nvPr>
        </p:nvSpPr>
        <p:spPr>
          <a:xfrm>
            <a:off x="1179226" y="2890979"/>
            <a:ext cx="9833548" cy="2693976"/>
          </a:xfrm>
        </p:spPr>
        <p:txBody>
          <a:bodyPr>
            <a:normAutofit/>
          </a:bodyPr>
          <a:lstStyle/>
          <a:p>
            <a:pPr marL="0" indent="0">
              <a:buNone/>
            </a:pPr>
            <a:r>
              <a:rPr lang="en-US" sz="1800" b="1" i="0">
                <a:solidFill>
                  <a:schemeClr val="tx2"/>
                </a:solidFill>
                <a:effectLst/>
                <a:latin typeface="Söhne"/>
              </a:rPr>
              <a:t>PUT:</a:t>
            </a:r>
            <a:r>
              <a:rPr lang="en-US" sz="1800" b="0" i="0">
                <a:solidFill>
                  <a:schemeClr val="tx2"/>
                </a:solidFill>
                <a:effectLst/>
                <a:latin typeface="Söhne"/>
              </a:rPr>
              <a:t> This is used to update a resource on a server. The request contains the updated data in the body. Unlike PATCH, PUT requests require the entire updated entity to be sent in the request, not just the changes.</a:t>
            </a:r>
          </a:p>
          <a:p>
            <a:pPr marL="0" indent="0">
              <a:buNone/>
            </a:pPr>
            <a:br>
              <a:rPr lang="en-US" sz="1800">
                <a:solidFill>
                  <a:schemeClr val="tx2"/>
                </a:solidFill>
              </a:rPr>
            </a:br>
            <a:endParaRPr lang="en-IL" sz="1800">
              <a:solidFill>
                <a:schemeClr val="tx2"/>
              </a:solidFill>
            </a:endParaRPr>
          </a:p>
        </p:txBody>
      </p:sp>
      <p:grpSp>
        <p:nvGrpSpPr>
          <p:cNvPr id="18" name="Group 17">
            <a:extLst>
              <a:ext uri="{FF2B5EF4-FFF2-40B4-BE49-F238E27FC236}">
                <a16:creationId xmlns:a16="http://schemas.microsoft.com/office/drawing/2014/main" id="{2A5C9C35-2375-49EB-B99C-17C87D42FE7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flipH="1">
            <a:off x="0" y="4682671"/>
            <a:ext cx="2898948" cy="2175328"/>
            <a:chOff x="-305" y="-1"/>
            <a:chExt cx="3832880" cy="2876136"/>
          </a:xfrm>
        </p:grpSpPr>
        <p:sp>
          <p:nvSpPr>
            <p:cNvPr id="19" name="Freeform: Shape 18">
              <a:extLst>
                <a:ext uri="{FF2B5EF4-FFF2-40B4-BE49-F238E27FC236}">
                  <a16:creationId xmlns:a16="http://schemas.microsoft.com/office/drawing/2014/main" id="{7BE7B8C5-3FC9-47E9-B555-AFCB849A41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615B6EFE-6DC2-4A72-AC12-BCCC3638A6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AE8C1B65-6799-4DD1-B262-01901DA126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03829674-8FAF-4E90-9FB7-C6CE17839B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289502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8873D23-2DCF-4B31-A009-95721C06E8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13EF075-D4EF-4929-ADBC-91B27DA199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12" name="Group 11">
            <a:extLst>
              <a:ext uri="{FF2B5EF4-FFF2-40B4-BE49-F238E27FC236}">
                <a16:creationId xmlns:a16="http://schemas.microsoft.com/office/drawing/2014/main" id="{DAA26DFA-AAB2-4973-9C17-16D587C7B1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1863" y="508838"/>
            <a:ext cx="5217958" cy="6239661"/>
            <a:chOff x="-19221" y="251144"/>
            <a:chExt cx="5217958" cy="6239661"/>
          </a:xfrm>
        </p:grpSpPr>
        <p:sp>
          <p:nvSpPr>
            <p:cNvPr id="13" name="Freeform: Shape 12">
              <a:extLst>
                <a:ext uri="{FF2B5EF4-FFF2-40B4-BE49-F238E27FC236}">
                  <a16:creationId xmlns:a16="http://schemas.microsoft.com/office/drawing/2014/main" id="{3F407F11-7321-4BF6-8536-CCE8E34245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251144"/>
              <a:ext cx="5187198" cy="6239661"/>
            </a:xfrm>
            <a:custGeom>
              <a:avLst/>
              <a:gdLst>
                <a:gd name="connsiteX0" fmla="*/ 2011811 w 5187198"/>
                <a:gd name="connsiteY0" fmla="*/ 4 h 6239661"/>
                <a:gd name="connsiteX1" fmla="*/ 2617011 w 5187198"/>
                <a:gd name="connsiteY1" fmla="*/ 70590 h 6239661"/>
                <a:gd name="connsiteX2" fmla="*/ 2690321 w 5187198"/>
                <a:gd name="connsiteY2" fmla="*/ 88146 h 6239661"/>
                <a:gd name="connsiteX3" fmla="*/ 2726863 w 5187198"/>
                <a:gd name="connsiteY3" fmla="*/ 97127 h 6239661"/>
                <a:gd name="connsiteX4" fmla="*/ 2762951 w 5187198"/>
                <a:gd name="connsiteY4" fmla="*/ 107375 h 6239661"/>
                <a:gd name="connsiteX5" fmla="*/ 2834843 w 5187198"/>
                <a:gd name="connsiteY5" fmla="*/ 128493 h 6239661"/>
                <a:gd name="connsiteX6" fmla="*/ 2906574 w 5187198"/>
                <a:gd name="connsiteY6" fmla="*/ 151076 h 6239661"/>
                <a:gd name="connsiteX7" fmla="*/ 3049504 w 5187198"/>
                <a:gd name="connsiteY7" fmla="*/ 202124 h 6239661"/>
                <a:gd name="connsiteX8" fmla="*/ 3189518 w 5187198"/>
                <a:gd name="connsiteY8" fmla="*/ 260159 h 6239661"/>
                <a:gd name="connsiteX9" fmla="*/ 3326048 w 5187198"/>
                <a:gd name="connsiteY9" fmla="*/ 325143 h 6239661"/>
                <a:gd name="connsiteX10" fmla="*/ 3459166 w 5187198"/>
                <a:gd name="connsiteY10" fmla="*/ 395936 h 6239661"/>
                <a:gd name="connsiteX11" fmla="*/ 3588578 w 5187198"/>
                <a:gd name="connsiteY11" fmla="*/ 472343 h 6239661"/>
                <a:gd name="connsiteX12" fmla="*/ 3651864 w 5187198"/>
                <a:gd name="connsiteY12" fmla="*/ 512600 h 6239661"/>
                <a:gd name="connsiteX13" fmla="*/ 3714514 w 5187198"/>
                <a:gd name="connsiteY13" fmla="*/ 553499 h 6239661"/>
                <a:gd name="connsiteX14" fmla="*/ 4181221 w 5187198"/>
                <a:gd name="connsiteY14" fmla="*/ 922912 h 6239661"/>
                <a:gd name="connsiteX15" fmla="*/ 4582963 w 5187198"/>
                <a:gd name="connsiteY15" fmla="*/ 1358264 h 6239661"/>
                <a:gd name="connsiteX16" fmla="*/ 4670721 w 5187198"/>
                <a:gd name="connsiteY16" fmla="*/ 1477644 h 6239661"/>
                <a:gd name="connsiteX17" fmla="*/ 4752378 w 5187198"/>
                <a:gd name="connsiteY17" fmla="*/ 1601187 h 6239661"/>
                <a:gd name="connsiteX18" fmla="*/ 4772168 w 5187198"/>
                <a:gd name="connsiteY18" fmla="*/ 1632456 h 6239661"/>
                <a:gd name="connsiteX19" fmla="*/ 4782117 w 5187198"/>
                <a:gd name="connsiteY19" fmla="*/ 1648104 h 6239661"/>
                <a:gd name="connsiteX20" fmla="*/ 4791381 w 5187198"/>
                <a:gd name="connsiteY20" fmla="*/ 1664150 h 6239661"/>
                <a:gd name="connsiteX21" fmla="*/ 4828190 w 5187198"/>
                <a:gd name="connsiteY21" fmla="*/ 1728379 h 6239661"/>
                <a:gd name="connsiteX22" fmla="*/ 4864832 w 5187198"/>
                <a:gd name="connsiteY22" fmla="*/ 1792796 h 6239661"/>
                <a:gd name="connsiteX23" fmla="*/ 4899201 w 5187198"/>
                <a:gd name="connsiteY23" fmla="*/ 1858342 h 6239661"/>
                <a:gd name="connsiteX24" fmla="*/ 4933266 w 5187198"/>
                <a:gd name="connsiteY24" fmla="*/ 1924155 h 6239661"/>
                <a:gd name="connsiteX25" fmla="*/ 4964403 w 5187198"/>
                <a:gd name="connsiteY25" fmla="*/ 1991384 h 6239661"/>
                <a:gd name="connsiteX26" fmla="*/ 4995019 w 5187198"/>
                <a:gd name="connsiteY26" fmla="*/ 2058823 h 6239661"/>
                <a:gd name="connsiteX27" fmla="*/ 5021999 w 5187198"/>
                <a:gd name="connsiteY27" fmla="*/ 2127723 h 6239661"/>
                <a:gd name="connsiteX28" fmla="*/ 5048321 w 5187198"/>
                <a:gd name="connsiteY28" fmla="*/ 2196908 h 6239661"/>
                <a:gd name="connsiteX29" fmla="*/ 5070546 w 5187198"/>
                <a:gd name="connsiteY29" fmla="*/ 2267547 h 6239661"/>
                <a:gd name="connsiteX30" fmla="*/ 5092171 w 5187198"/>
                <a:gd name="connsiteY30" fmla="*/ 2338256 h 6239661"/>
                <a:gd name="connsiteX31" fmla="*/ 5110305 w 5187198"/>
                <a:gd name="connsiteY31" fmla="*/ 2409886 h 6239661"/>
                <a:gd name="connsiteX32" fmla="*/ 5186393 w 5187198"/>
                <a:gd name="connsiteY32" fmla="*/ 2992022 h 6239661"/>
                <a:gd name="connsiteX33" fmla="*/ 5149045 w 5187198"/>
                <a:gd name="connsiteY33" fmla="*/ 3571816 h 6239661"/>
                <a:gd name="connsiteX34" fmla="*/ 5126572 w 5187198"/>
                <a:gd name="connsiteY34" fmla="*/ 3714520 h 6239661"/>
                <a:gd name="connsiteX35" fmla="*/ 5099067 w 5187198"/>
                <a:gd name="connsiteY35" fmla="*/ 3856108 h 6239661"/>
                <a:gd name="connsiteX36" fmla="*/ 5095699 w 5187198"/>
                <a:gd name="connsiteY36" fmla="*/ 3873868 h 6239661"/>
                <a:gd name="connsiteX37" fmla="*/ 5091573 w 5187198"/>
                <a:gd name="connsiteY37" fmla="*/ 3891426 h 6239661"/>
                <a:gd name="connsiteX38" fmla="*/ 5083324 w 5187198"/>
                <a:gd name="connsiteY38" fmla="*/ 3926541 h 6239661"/>
                <a:gd name="connsiteX39" fmla="*/ 5067256 w 5187198"/>
                <a:gd name="connsiteY39" fmla="*/ 3996889 h 6239661"/>
                <a:gd name="connsiteX40" fmla="*/ 5059194 w 5187198"/>
                <a:gd name="connsiteY40" fmla="*/ 4032171 h 6239661"/>
                <a:gd name="connsiteX41" fmla="*/ 5049522 w 5187198"/>
                <a:gd name="connsiteY41" fmla="*/ 4067833 h 6239661"/>
                <a:gd name="connsiteX42" fmla="*/ 5040067 w 5187198"/>
                <a:gd name="connsiteY42" fmla="*/ 4103553 h 6239661"/>
                <a:gd name="connsiteX43" fmla="*/ 5028960 w 5187198"/>
                <a:gd name="connsiteY43" fmla="*/ 4138946 h 6239661"/>
                <a:gd name="connsiteX44" fmla="*/ 4917351 w 5187198"/>
                <a:gd name="connsiteY44" fmla="*/ 4417041 h 6239661"/>
                <a:gd name="connsiteX45" fmla="*/ 4756163 w 5187198"/>
                <a:gd name="connsiteY45" fmla="*/ 4676402 h 6239661"/>
                <a:gd name="connsiteX46" fmla="*/ 4322493 w 5187198"/>
                <a:gd name="connsiteY46" fmla="*/ 5105604 h 6239661"/>
                <a:gd name="connsiteX47" fmla="*/ 3840510 w 5187198"/>
                <a:gd name="connsiteY47" fmla="*/ 5429590 h 6239661"/>
                <a:gd name="connsiteX48" fmla="*/ 3606447 w 5187198"/>
                <a:gd name="connsiteY48" fmla="*/ 5572862 h 6239661"/>
                <a:gd name="connsiteX49" fmla="*/ 3488814 w 5187198"/>
                <a:gd name="connsiteY49" fmla="*/ 5647178 h 6239661"/>
                <a:gd name="connsiteX50" fmla="*/ 3365864 w 5187198"/>
                <a:gd name="connsiteY50" fmla="*/ 5722735 h 6239661"/>
                <a:gd name="connsiteX51" fmla="*/ 2839486 w 5187198"/>
                <a:gd name="connsiteY51" fmla="*/ 5999120 h 6239661"/>
                <a:gd name="connsiteX52" fmla="*/ 2242423 w 5187198"/>
                <a:gd name="connsiteY52" fmla="*/ 6192346 h 6239661"/>
                <a:gd name="connsiteX53" fmla="*/ 1589380 w 5187198"/>
                <a:gd name="connsiteY53" fmla="*/ 6230657 h 6239661"/>
                <a:gd name="connsiteX54" fmla="*/ 1548244 w 5187198"/>
                <a:gd name="connsiteY54" fmla="*/ 6226706 h 6239661"/>
                <a:gd name="connsiteX55" fmla="*/ 1507348 w 5187198"/>
                <a:gd name="connsiteY55" fmla="*/ 6221428 h 6239661"/>
                <a:gd name="connsiteX56" fmla="*/ 1466401 w 5187198"/>
                <a:gd name="connsiteY56" fmla="*/ 6215904 h 6239661"/>
                <a:gd name="connsiteX57" fmla="*/ 1425773 w 5187198"/>
                <a:gd name="connsiteY57" fmla="*/ 6209191 h 6239661"/>
                <a:gd name="connsiteX58" fmla="*/ 1344960 w 5187198"/>
                <a:gd name="connsiteY58" fmla="*/ 6193681 h 6239661"/>
                <a:gd name="connsiteX59" fmla="*/ 1265007 w 5187198"/>
                <a:gd name="connsiteY59" fmla="*/ 6175388 h 6239661"/>
                <a:gd name="connsiteX60" fmla="*/ 1225415 w 5187198"/>
                <a:gd name="connsiteY60" fmla="*/ 6165243 h 6239661"/>
                <a:gd name="connsiteX61" fmla="*/ 1186567 w 5187198"/>
                <a:gd name="connsiteY61" fmla="*/ 6154486 h 6239661"/>
                <a:gd name="connsiteX62" fmla="*/ 1111158 w 5187198"/>
                <a:gd name="connsiteY62" fmla="*/ 6130918 h 6239661"/>
                <a:gd name="connsiteX63" fmla="*/ 1035915 w 5187198"/>
                <a:gd name="connsiteY63" fmla="*/ 6107163 h 6239661"/>
                <a:gd name="connsiteX64" fmla="*/ 961579 w 5187198"/>
                <a:gd name="connsiteY64" fmla="*/ 6079594 h 6239661"/>
                <a:gd name="connsiteX65" fmla="*/ 395297 w 5187198"/>
                <a:gd name="connsiteY65" fmla="*/ 5792812 h 6239661"/>
                <a:gd name="connsiteX66" fmla="*/ 265239 w 5187198"/>
                <a:gd name="connsiteY66" fmla="*/ 5701511 h 6239661"/>
                <a:gd name="connsiteX67" fmla="*/ 233756 w 5187198"/>
                <a:gd name="connsiteY67" fmla="*/ 5677542 h 6239661"/>
                <a:gd name="connsiteX68" fmla="*/ 202800 w 5187198"/>
                <a:gd name="connsiteY68" fmla="*/ 5652902 h 6239661"/>
                <a:gd name="connsiteX69" fmla="*/ 140918 w 5187198"/>
                <a:gd name="connsiteY69" fmla="*/ 5603515 h 6239661"/>
                <a:gd name="connsiteX70" fmla="*/ 110625 w 5187198"/>
                <a:gd name="connsiteY70" fmla="*/ 5578127 h 6239661"/>
                <a:gd name="connsiteX71" fmla="*/ 95631 w 5187198"/>
                <a:gd name="connsiteY71" fmla="*/ 5565299 h 6239661"/>
                <a:gd name="connsiteX72" fmla="*/ 81966 w 5187198"/>
                <a:gd name="connsiteY72" fmla="*/ 5550973 h 6239661"/>
                <a:gd name="connsiteX73" fmla="*/ 27991 w 5187198"/>
                <a:gd name="connsiteY73" fmla="*/ 5493272 h 6239661"/>
                <a:gd name="connsiteX74" fmla="*/ 1454 w 5187198"/>
                <a:gd name="connsiteY74" fmla="*/ 5464252 h 6239661"/>
                <a:gd name="connsiteX75" fmla="*/ 0 w 5187198"/>
                <a:gd name="connsiteY75" fmla="*/ 5462518 h 6239661"/>
                <a:gd name="connsiteX76" fmla="*/ 0 w 5187198"/>
                <a:gd name="connsiteY76" fmla="*/ 4720187 h 6239661"/>
                <a:gd name="connsiteX77" fmla="*/ 109684 w 5187198"/>
                <a:gd name="connsiteY77" fmla="*/ 4836724 h 6239661"/>
                <a:gd name="connsiteX78" fmla="*/ 306959 w 5187198"/>
                <a:gd name="connsiteY78" fmla="*/ 5007200 h 6239661"/>
                <a:gd name="connsiteX79" fmla="*/ 358101 w 5187198"/>
                <a:gd name="connsiteY79" fmla="*/ 5046057 h 6239661"/>
                <a:gd name="connsiteX80" fmla="*/ 383328 w 5187198"/>
                <a:gd name="connsiteY80" fmla="*/ 5065684 h 6239661"/>
                <a:gd name="connsiteX81" fmla="*/ 409503 w 5187198"/>
                <a:gd name="connsiteY81" fmla="*/ 5083942 h 6239661"/>
                <a:gd name="connsiteX82" fmla="*/ 461889 w 5187198"/>
                <a:gd name="connsiteY82" fmla="*/ 5119888 h 6239661"/>
                <a:gd name="connsiteX83" fmla="*/ 474883 w 5187198"/>
                <a:gd name="connsiteY83" fmla="*/ 5128933 h 6239661"/>
                <a:gd name="connsiteX84" fmla="*/ 486410 w 5187198"/>
                <a:gd name="connsiteY84" fmla="*/ 5139557 h 6239661"/>
                <a:gd name="connsiteX85" fmla="*/ 510852 w 5187198"/>
                <a:gd name="connsiteY85" fmla="*/ 5159089 h 6239661"/>
                <a:gd name="connsiteX86" fmla="*/ 560653 w 5187198"/>
                <a:gd name="connsiteY86" fmla="*/ 5196893 h 6239661"/>
                <a:gd name="connsiteX87" fmla="*/ 585485 w 5187198"/>
                <a:gd name="connsiteY87" fmla="*/ 5215834 h 6239661"/>
                <a:gd name="connsiteX88" fmla="*/ 610707 w 5187198"/>
                <a:gd name="connsiteY88" fmla="*/ 5234185 h 6239661"/>
                <a:gd name="connsiteX89" fmla="*/ 714768 w 5187198"/>
                <a:gd name="connsiteY89" fmla="*/ 5303103 h 6239661"/>
                <a:gd name="connsiteX90" fmla="*/ 1166634 w 5187198"/>
                <a:gd name="connsiteY90" fmla="*/ 5513322 h 6239661"/>
                <a:gd name="connsiteX91" fmla="*/ 1225991 w 5187198"/>
                <a:gd name="connsiteY91" fmla="*/ 5533632 h 6239661"/>
                <a:gd name="connsiteX92" fmla="*/ 1286680 w 5187198"/>
                <a:gd name="connsiteY92" fmla="*/ 5550705 h 6239661"/>
                <a:gd name="connsiteX93" fmla="*/ 1347310 w 5187198"/>
                <a:gd name="connsiteY93" fmla="*/ 5567995 h 6239661"/>
                <a:gd name="connsiteX94" fmla="*/ 1377002 w 5187198"/>
                <a:gd name="connsiteY94" fmla="*/ 5575719 h 6239661"/>
                <a:gd name="connsiteX95" fmla="*/ 1406328 w 5187198"/>
                <a:gd name="connsiteY95" fmla="*/ 5582649 h 6239661"/>
                <a:gd name="connsiteX96" fmla="*/ 1465060 w 5187198"/>
                <a:gd name="connsiteY96" fmla="*/ 5594909 h 6239661"/>
                <a:gd name="connsiteX97" fmla="*/ 1523881 w 5187198"/>
                <a:gd name="connsiteY97" fmla="*/ 5605105 h 6239661"/>
                <a:gd name="connsiteX98" fmla="*/ 1553325 w 5187198"/>
                <a:gd name="connsiteY98" fmla="*/ 5609865 h 6239661"/>
                <a:gd name="connsiteX99" fmla="*/ 1582813 w 5187198"/>
                <a:gd name="connsiteY99" fmla="*/ 5613593 h 6239661"/>
                <a:gd name="connsiteX100" fmla="*/ 1612301 w 5187198"/>
                <a:gd name="connsiteY100" fmla="*/ 5617321 h 6239661"/>
                <a:gd name="connsiteX101" fmla="*/ 1641863 w 5187198"/>
                <a:gd name="connsiteY101" fmla="*/ 5619910 h 6239661"/>
                <a:gd name="connsiteX102" fmla="*/ 2117508 w 5187198"/>
                <a:gd name="connsiteY102" fmla="*/ 5595156 h 6239661"/>
                <a:gd name="connsiteX103" fmla="*/ 2597368 w 5187198"/>
                <a:gd name="connsiteY103" fmla="*/ 5447381 h 6239661"/>
                <a:gd name="connsiteX104" fmla="*/ 3082968 w 5187198"/>
                <a:gd name="connsiteY104" fmla="*/ 5223245 h 6239661"/>
                <a:gd name="connsiteX105" fmla="*/ 3334855 w 5187198"/>
                <a:gd name="connsiteY105" fmla="*/ 5097383 h 6239661"/>
                <a:gd name="connsiteX106" fmla="*/ 3599509 w 5187198"/>
                <a:gd name="connsiteY106" fmla="*/ 4976217 h 6239661"/>
                <a:gd name="connsiteX107" fmla="*/ 4112002 w 5187198"/>
                <a:gd name="connsiteY107" fmla="*/ 4766359 h 6239661"/>
                <a:gd name="connsiteX108" fmla="*/ 4348983 w 5187198"/>
                <a:gd name="connsiteY108" fmla="*/ 4649833 h 6239661"/>
                <a:gd name="connsiteX109" fmla="*/ 4560505 w 5187198"/>
                <a:gd name="connsiteY109" fmla="*/ 4501564 h 6239661"/>
                <a:gd name="connsiteX110" fmla="*/ 4731963 w 5187198"/>
                <a:gd name="connsiteY110" fmla="*/ 4309870 h 6239661"/>
                <a:gd name="connsiteX111" fmla="*/ 4852344 w 5187198"/>
                <a:gd name="connsiteY111" fmla="*/ 4078640 h 6239661"/>
                <a:gd name="connsiteX112" fmla="*/ 4863972 w 5187198"/>
                <a:gd name="connsiteY112" fmla="*/ 4047790 h 6239661"/>
                <a:gd name="connsiteX113" fmla="*/ 4874144 w 5187198"/>
                <a:gd name="connsiteY113" fmla="*/ 4016320 h 6239661"/>
                <a:gd name="connsiteX114" fmla="*/ 4884127 w 5187198"/>
                <a:gd name="connsiteY114" fmla="*/ 3984682 h 6239661"/>
                <a:gd name="connsiteX115" fmla="*/ 4892800 w 5187198"/>
                <a:gd name="connsiteY115" fmla="*/ 3951883 h 6239661"/>
                <a:gd name="connsiteX116" fmla="*/ 4909526 w 5187198"/>
                <a:gd name="connsiteY116" fmla="*/ 3886001 h 6239661"/>
                <a:gd name="connsiteX117" fmla="*/ 4917687 w 5187198"/>
                <a:gd name="connsiteY117" fmla="*/ 3852948 h 6239661"/>
                <a:gd name="connsiteX118" fmla="*/ 4921768 w 5187198"/>
                <a:gd name="connsiteY118" fmla="*/ 3836422 h 6239661"/>
                <a:gd name="connsiteX119" fmla="*/ 4924845 w 5187198"/>
                <a:gd name="connsiteY119" fmla="*/ 3819742 h 6239661"/>
                <a:gd name="connsiteX120" fmla="*/ 4948230 w 5187198"/>
                <a:gd name="connsiteY120" fmla="*/ 3685744 h 6239661"/>
                <a:gd name="connsiteX121" fmla="*/ 4962782 w 5187198"/>
                <a:gd name="connsiteY121" fmla="*/ 3550540 h 6239661"/>
                <a:gd name="connsiteX122" fmla="*/ 4939468 w 5187198"/>
                <a:gd name="connsiteY122" fmla="*/ 3010249 h 6239661"/>
                <a:gd name="connsiteX123" fmla="*/ 4816901 w 5187198"/>
                <a:gd name="connsiteY123" fmla="*/ 2488224 h 6239661"/>
                <a:gd name="connsiteX124" fmla="*/ 4797005 w 5187198"/>
                <a:gd name="connsiteY124" fmla="*/ 2424470 h 6239661"/>
                <a:gd name="connsiteX125" fmla="*/ 4774433 w 5187198"/>
                <a:gd name="connsiteY125" fmla="*/ 2361620 h 6239661"/>
                <a:gd name="connsiteX126" fmla="*/ 4752459 w 5187198"/>
                <a:gd name="connsiteY126" fmla="*/ 2298700 h 6239661"/>
                <a:gd name="connsiteX127" fmla="*/ 4728083 w 5187198"/>
                <a:gd name="connsiteY127" fmla="*/ 2236526 h 6239661"/>
                <a:gd name="connsiteX128" fmla="*/ 4704471 w 5187198"/>
                <a:gd name="connsiteY128" fmla="*/ 2174095 h 6239661"/>
                <a:gd name="connsiteX129" fmla="*/ 4678399 w 5187198"/>
                <a:gd name="connsiteY129" fmla="*/ 2112626 h 6239661"/>
                <a:gd name="connsiteX130" fmla="*/ 4652601 w 5187198"/>
                <a:gd name="connsiteY130" fmla="*/ 2050999 h 6239661"/>
                <a:gd name="connsiteX131" fmla="*/ 4624205 w 5187198"/>
                <a:gd name="connsiteY131" fmla="*/ 1990415 h 6239661"/>
                <a:gd name="connsiteX132" fmla="*/ 4595398 w 5187198"/>
                <a:gd name="connsiteY132" fmla="*/ 1930069 h 6239661"/>
                <a:gd name="connsiteX133" fmla="*/ 4563827 w 5187198"/>
                <a:gd name="connsiteY133" fmla="*/ 1870952 h 6239661"/>
                <a:gd name="connsiteX134" fmla="*/ 4531433 w 5187198"/>
                <a:gd name="connsiteY134" fmla="*/ 1812311 h 6239661"/>
                <a:gd name="connsiteX135" fmla="*/ 4523315 w 5187198"/>
                <a:gd name="connsiteY135" fmla="*/ 1797616 h 6239661"/>
                <a:gd name="connsiteX136" fmla="*/ 4514482 w 5187198"/>
                <a:gd name="connsiteY136" fmla="*/ 1783425 h 6239661"/>
                <a:gd name="connsiteX137" fmla="*/ 4496845 w 5187198"/>
                <a:gd name="connsiteY137" fmla="*/ 1754936 h 6239661"/>
                <a:gd name="connsiteX138" fmla="*/ 4461463 w 5187198"/>
                <a:gd name="connsiteY138" fmla="*/ 1697929 h 6239661"/>
                <a:gd name="connsiteX139" fmla="*/ 4452660 w 5187198"/>
                <a:gd name="connsiteY139" fmla="*/ 1683629 h 6239661"/>
                <a:gd name="connsiteX140" fmla="*/ 4443141 w 5187198"/>
                <a:gd name="connsiteY140" fmla="*/ 1669834 h 6239661"/>
                <a:gd name="connsiteX141" fmla="*/ 4424241 w 5187198"/>
                <a:gd name="connsiteY141" fmla="*/ 1642166 h 6239661"/>
                <a:gd name="connsiteX142" fmla="*/ 4346886 w 5187198"/>
                <a:gd name="connsiteY142" fmla="*/ 1532412 h 6239661"/>
                <a:gd name="connsiteX143" fmla="*/ 3985497 w 5187198"/>
                <a:gd name="connsiteY143" fmla="*/ 1134649 h 6239661"/>
                <a:gd name="connsiteX144" fmla="*/ 3545665 w 5187198"/>
                <a:gd name="connsiteY144" fmla="*/ 825877 h 6239661"/>
                <a:gd name="connsiteX145" fmla="*/ 3486190 w 5187198"/>
                <a:gd name="connsiteY145" fmla="*/ 794756 h 6239661"/>
                <a:gd name="connsiteX146" fmla="*/ 3426182 w 5187198"/>
                <a:gd name="connsiteY146" fmla="*/ 764765 h 6239661"/>
                <a:gd name="connsiteX147" fmla="*/ 3365044 w 5187198"/>
                <a:gd name="connsiteY147" fmla="*/ 737255 h 6239661"/>
                <a:gd name="connsiteX148" fmla="*/ 3334529 w 5187198"/>
                <a:gd name="connsiteY148" fmla="*/ 723514 h 6239661"/>
                <a:gd name="connsiteX149" fmla="*/ 3303733 w 5187198"/>
                <a:gd name="connsiteY149" fmla="*/ 710395 h 6239661"/>
                <a:gd name="connsiteX150" fmla="*/ 3179033 w 5187198"/>
                <a:gd name="connsiteY150" fmla="*/ 662259 h 6239661"/>
                <a:gd name="connsiteX151" fmla="*/ 3052408 w 5187198"/>
                <a:gd name="connsiteY151" fmla="*/ 620447 h 6239661"/>
                <a:gd name="connsiteX152" fmla="*/ 2924325 w 5187198"/>
                <a:gd name="connsiteY152" fmla="*/ 584505 h 6239661"/>
                <a:gd name="connsiteX153" fmla="*/ 2859667 w 5187198"/>
                <a:gd name="connsiteY153" fmla="*/ 569266 h 6239661"/>
                <a:gd name="connsiteX154" fmla="*/ 2795226 w 5187198"/>
                <a:gd name="connsiteY154" fmla="*/ 554085 h 6239661"/>
                <a:gd name="connsiteX155" fmla="*/ 2729702 w 5187198"/>
                <a:gd name="connsiteY155" fmla="*/ 540354 h 6239661"/>
                <a:gd name="connsiteX156" fmla="*/ 2663758 w 5187198"/>
                <a:gd name="connsiteY156" fmla="*/ 527322 h 6239661"/>
                <a:gd name="connsiteX157" fmla="*/ 2630927 w 5187198"/>
                <a:gd name="connsiteY157" fmla="*/ 520495 h 6239661"/>
                <a:gd name="connsiteX158" fmla="*/ 2597965 w 5187198"/>
                <a:gd name="connsiteY158" fmla="*/ 515024 h 6239661"/>
                <a:gd name="connsiteX159" fmla="*/ 2532205 w 5187198"/>
                <a:gd name="connsiteY159" fmla="*/ 503895 h 6239661"/>
                <a:gd name="connsiteX160" fmla="*/ 2010064 w 5187198"/>
                <a:gd name="connsiteY160" fmla="*/ 452552 h 6239661"/>
                <a:gd name="connsiteX161" fmla="*/ 1494552 w 5187198"/>
                <a:gd name="connsiteY161" fmla="*/ 485055 h 6239661"/>
                <a:gd name="connsiteX162" fmla="*/ 1366896 w 5187198"/>
                <a:gd name="connsiteY162" fmla="*/ 509389 h 6239661"/>
                <a:gd name="connsiteX163" fmla="*/ 1240175 w 5187198"/>
                <a:gd name="connsiteY163" fmla="*/ 541045 h 6239661"/>
                <a:gd name="connsiteX164" fmla="*/ 1177438 w 5187198"/>
                <a:gd name="connsiteY164" fmla="*/ 560170 h 6239661"/>
                <a:gd name="connsiteX165" fmla="*/ 1145987 w 5187198"/>
                <a:gd name="connsiteY165" fmla="*/ 569826 h 6239661"/>
                <a:gd name="connsiteX166" fmla="*/ 1130315 w 5187198"/>
                <a:gd name="connsiteY166" fmla="*/ 574669 h 6239661"/>
                <a:gd name="connsiteX167" fmla="*/ 1114873 w 5187198"/>
                <a:gd name="connsiteY167" fmla="*/ 580384 h 6239661"/>
                <a:gd name="connsiteX168" fmla="*/ 1052839 w 5187198"/>
                <a:gd name="connsiteY168" fmla="*/ 602943 h 6239661"/>
                <a:gd name="connsiteX169" fmla="*/ 991135 w 5187198"/>
                <a:gd name="connsiteY169" fmla="*/ 626866 h 6239661"/>
                <a:gd name="connsiteX170" fmla="*/ 930179 w 5187198"/>
                <a:gd name="connsiteY170" fmla="*/ 653191 h 6239661"/>
                <a:gd name="connsiteX171" fmla="*/ 869768 w 5187198"/>
                <a:gd name="connsiteY171" fmla="*/ 680937 h 6239661"/>
                <a:gd name="connsiteX172" fmla="*/ 810085 w 5187198"/>
                <a:gd name="connsiteY172" fmla="*/ 710734 h 6239661"/>
                <a:gd name="connsiteX173" fmla="*/ 751220 w 5187198"/>
                <a:gd name="connsiteY173" fmla="*/ 741794 h 6239661"/>
                <a:gd name="connsiteX174" fmla="*/ 532669 w 5187198"/>
                <a:gd name="connsiteY174" fmla="*/ 881688 h 6239661"/>
                <a:gd name="connsiteX175" fmla="*/ 354185 w 5187198"/>
                <a:gd name="connsiteY175" fmla="*/ 1050286 h 6239661"/>
                <a:gd name="connsiteX176" fmla="*/ 315980 w 5187198"/>
                <a:gd name="connsiteY176" fmla="*/ 1098125 h 6239661"/>
                <a:gd name="connsiteX177" fmla="*/ 280345 w 5187198"/>
                <a:gd name="connsiteY177" fmla="*/ 1149782 h 6239661"/>
                <a:gd name="connsiteX178" fmla="*/ 245890 w 5187198"/>
                <a:gd name="connsiteY178" fmla="*/ 1203959 h 6239661"/>
                <a:gd name="connsiteX179" fmla="*/ 212162 w 5187198"/>
                <a:gd name="connsiteY179" fmla="*/ 1260184 h 6239661"/>
                <a:gd name="connsiteX180" fmla="*/ 80716 w 5187198"/>
                <a:gd name="connsiteY180" fmla="*/ 1502476 h 6239661"/>
                <a:gd name="connsiteX181" fmla="*/ 0 w 5187198"/>
                <a:gd name="connsiteY181" fmla="*/ 1648841 h 6239661"/>
                <a:gd name="connsiteX182" fmla="*/ 0 w 5187198"/>
                <a:gd name="connsiteY182" fmla="*/ 954863 h 6239661"/>
                <a:gd name="connsiteX183" fmla="*/ 43491 w 5187198"/>
                <a:gd name="connsiteY183" fmla="*/ 895513 h 6239661"/>
                <a:gd name="connsiteX184" fmla="*/ 93923 w 5187198"/>
                <a:gd name="connsiteY184" fmla="*/ 834489 h 6239661"/>
                <a:gd name="connsiteX185" fmla="*/ 323465 w 5187198"/>
                <a:gd name="connsiteY185" fmla="*/ 617671 h 6239661"/>
                <a:gd name="connsiteX186" fmla="*/ 574777 w 5187198"/>
                <a:gd name="connsiteY186" fmla="*/ 446794 h 6239661"/>
                <a:gd name="connsiteX187" fmla="*/ 638943 w 5187198"/>
                <a:gd name="connsiteY187" fmla="*/ 408925 h 6239661"/>
                <a:gd name="connsiteX188" fmla="*/ 703505 w 5187198"/>
                <a:gd name="connsiteY188" fmla="*/ 371742 h 6239661"/>
                <a:gd name="connsiteX189" fmla="*/ 769262 w 5187198"/>
                <a:gd name="connsiteY189" fmla="*/ 336154 h 6239661"/>
                <a:gd name="connsiteX190" fmla="*/ 835552 w 5187198"/>
                <a:gd name="connsiteY190" fmla="*/ 301173 h 6239661"/>
                <a:gd name="connsiteX191" fmla="*/ 902979 w 5187198"/>
                <a:gd name="connsiteY191" fmla="*/ 268004 h 6239661"/>
                <a:gd name="connsiteX192" fmla="*/ 971127 w 5187198"/>
                <a:gd name="connsiteY192" fmla="*/ 235607 h 6239661"/>
                <a:gd name="connsiteX193" fmla="*/ 988238 w 5187198"/>
                <a:gd name="connsiteY193" fmla="*/ 227556 h 6239661"/>
                <a:gd name="connsiteX194" fmla="*/ 1005744 w 5187198"/>
                <a:gd name="connsiteY194" fmla="*/ 220191 h 6239661"/>
                <a:gd name="connsiteX195" fmla="*/ 1040729 w 5187198"/>
                <a:gd name="connsiteY195" fmla="*/ 205569 h 6239661"/>
                <a:gd name="connsiteX196" fmla="*/ 1110835 w 5187198"/>
                <a:gd name="connsiteY196" fmla="*/ 176248 h 6239661"/>
                <a:gd name="connsiteX197" fmla="*/ 1254256 w 5187198"/>
                <a:gd name="connsiteY197" fmla="*/ 123796 h 6239661"/>
                <a:gd name="connsiteX198" fmla="*/ 1401310 w 5187198"/>
                <a:gd name="connsiteY198" fmla="*/ 79852 h 6239661"/>
                <a:gd name="connsiteX199" fmla="*/ 2011811 w 5187198"/>
                <a:gd name="connsiteY199" fmla="*/ 4 h 623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5187198" h="6239661">
                  <a:moveTo>
                    <a:pt x="2011811" y="4"/>
                  </a:moveTo>
                  <a:cubicBezTo>
                    <a:pt x="2217306" y="120"/>
                    <a:pt x="2420903" y="25925"/>
                    <a:pt x="2617011" y="70590"/>
                  </a:cubicBezTo>
                  <a:lnTo>
                    <a:pt x="2690321" y="88146"/>
                  </a:lnTo>
                  <a:lnTo>
                    <a:pt x="2726863" y="97127"/>
                  </a:lnTo>
                  <a:lnTo>
                    <a:pt x="2762951" y="107375"/>
                  </a:lnTo>
                  <a:lnTo>
                    <a:pt x="2834843" y="128493"/>
                  </a:lnTo>
                  <a:cubicBezTo>
                    <a:pt x="2858788" y="135605"/>
                    <a:pt x="2882632" y="142226"/>
                    <a:pt x="2906574" y="151076"/>
                  </a:cubicBezTo>
                  <a:cubicBezTo>
                    <a:pt x="2954475" y="167852"/>
                    <a:pt x="3002363" y="183813"/>
                    <a:pt x="3049504" y="202124"/>
                  </a:cubicBezTo>
                  <a:lnTo>
                    <a:pt x="3189518" y="260159"/>
                  </a:lnTo>
                  <a:lnTo>
                    <a:pt x="3326048" y="325143"/>
                  </a:lnTo>
                  <a:cubicBezTo>
                    <a:pt x="3370687" y="348464"/>
                    <a:pt x="3414908" y="372485"/>
                    <a:pt x="3459166" y="395936"/>
                  </a:cubicBezTo>
                  <a:cubicBezTo>
                    <a:pt x="3502947" y="420302"/>
                    <a:pt x="3545491" y="447118"/>
                    <a:pt x="3588578" y="472343"/>
                  </a:cubicBezTo>
                  <a:cubicBezTo>
                    <a:pt x="3610346" y="484551"/>
                    <a:pt x="3630797" y="499072"/>
                    <a:pt x="3651864" y="512600"/>
                  </a:cubicBezTo>
                  <a:lnTo>
                    <a:pt x="3714514" y="553499"/>
                  </a:lnTo>
                  <a:cubicBezTo>
                    <a:pt x="3880005" y="664844"/>
                    <a:pt x="4036083" y="788388"/>
                    <a:pt x="4181221" y="922912"/>
                  </a:cubicBezTo>
                  <a:cubicBezTo>
                    <a:pt x="4326221" y="1057515"/>
                    <a:pt x="4461955" y="1202038"/>
                    <a:pt x="4582963" y="1358264"/>
                  </a:cubicBezTo>
                  <a:cubicBezTo>
                    <a:pt x="4614206" y="1396543"/>
                    <a:pt x="4642091" y="1437400"/>
                    <a:pt x="4670721" y="1477644"/>
                  </a:cubicBezTo>
                  <a:cubicBezTo>
                    <a:pt x="4700172" y="1517414"/>
                    <a:pt x="4725864" y="1559538"/>
                    <a:pt x="4752378" y="1601187"/>
                  </a:cubicBezTo>
                  <a:lnTo>
                    <a:pt x="4772168" y="1632456"/>
                  </a:lnTo>
                  <a:lnTo>
                    <a:pt x="4782117" y="1648104"/>
                  </a:lnTo>
                  <a:lnTo>
                    <a:pt x="4791381" y="1664150"/>
                  </a:lnTo>
                  <a:lnTo>
                    <a:pt x="4828190" y="1728379"/>
                  </a:lnTo>
                  <a:cubicBezTo>
                    <a:pt x="4840266" y="1749930"/>
                    <a:pt x="4853470" y="1770740"/>
                    <a:pt x="4864832" y="1792796"/>
                  </a:cubicBezTo>
                  <a:lnTo>
                    <a:pt x="4899201" y="1858342"/>
                  </a:lnTo>
                  <a:cubicBezTo>
                    <a:pt x="4910484" y="1880260"/>
                    <a:pt x="4922532" y="1901920"/>
                    <a:pt x="4933266" y="1924155"/>
                  </a:cubicBezTo>
                  <a:lnTo>
                    <a:pt x="4964403" y="1991384"/>
                  </a:lnTo>
                  <a:cubicBezTo>
                    <a:pt x="4974618" y="2013829"/>
                    <a:pt x="4985323" y="2036171"/>
                    <a:pt x="4995019" y="2058823"/>
                  </a:cubicBezTo>
                  <a:lnTo>
                    <a:pt x="5021999" y="2127723"/>
                  </a:lnTo>
                  <a:lnTo>
                    <a:pt x="5048321" y="2196908"/>
                  </a:lnTo>
                  <a:lnTo>
                    <a:pt x="5070546" y="2267547"/>
                  </a:lnTo>
                  <a:cubicBezTo>
                    <a:pt x="5078054" y="2291004"/>
                    <a:pt x="5085044" y="2314670"/>
                    <a:pt x="5092171" y="2338256"/>
                  </a:cubicBezTo>
                  <a:cubicBezTo>
                    <a:pt x="5098670" y="2362023"/>
                    <a:pt x="5104296" y="2386019"/>
                    <a:pt x="5110305" y="2409886"/>
                  </a:cubicBezTo>
                  <a:cubicBezTo>
                    <a:pt x="5158097" y="2600976"/>
                    <a:pt x="5182068" y="2797044"/>
                    <a:pt x="5186393" y="2992022"/>
                  </a:cubicBezTo>
                  <a:cubicBezTo>
                    <a:pt x="5191013" y="3187195"/>
                    <a:pt x="5175397" y="3380886"/>
                    <a:pt x="5149045" y="3571816"/>
                  </a:cubicBezTo>
                  <a:cubicBezTo>
                    <a:pt x="5141154" y="3619431"/>
                    <a:pt x="5133539" y="3666889"/>
                    <a:pt x="5126572" y="3714520"/>
                  </a:cubicBezTo>
                  <a:cubicBezTo>
                    <a:pt x="5117276" y="3761759"/>
                    <a:pt x="5107793" y="3808831"/>
                    <a:pt x="5099067" y="3856108"/>
                  </a:cubicBezTo>
                  <a:lnTo>
                    <a:pt x="5095699" y="3873868"/>
                  </a:lnTo>
                  <a:lnTo>
                    <a:pt x="5091573" y="3891426"/>
                  </a:lnTo>
                  <a:lnTo>
                    <a:pt x="5083324" y="3926541"/>
                  </a:lnTo>
                  <a:lnTo>
                    <a:pt x="5067256" y="3996889"/>
                  </a:lnTo>
                  <a:cubicBezTo>
                    <a:pt x="5064451" y="4008657"/>
                    <a:pt x="5062244" y="4020353"/>
                    <a:pt x="5059194" y="4032171"/>
                  </a:cubicBezTo>
                  <a:lnTo>
                    <a:pt x="5049522" y="4067833"/>
                  </a:lnTo>
                  <a:lnTo>
                    <a:pt x="5040067" y="4103553"/>
                  </a:lnTo>
                  <a:cubicBezTo>
                    <a:pt x="5036554" y="4115363"/>
                    <a:pt x="5032689" y="4127194"/>
                    <a:pt x="5028960" y="4138946"/>
                  </a:cubicBezTo>
                  <a:cubicBezTo>
                    <a:pt x="4999693" y="4233462"/>
                    <a:pt x="4962869" y="4326764"/>
                    <a:pt x="4917351" y="4417041"/>
                  </a:cubicBezTo>
                  <a:cubicBezTo>
                    <a:pt x="4871860" y="4507209"/>
                    <a:pt x="4817597" y="4594215"/>
                    <a:pt x="4756163" y="4676402"/>
                  </a:cubicBezTo>
                  <a:cubicBezTo>
                    <a:pt x="4632803" y="4840875"/>
                    <a:pt x="4480597" y="4982783"/>
                    <a:pt x="4322493" y="5105604"/>
                  </a:cubicBezTo>
                  <a:cubicBezTo>
                    <a:pt x="4163928" y="5228420"/>
                    <a:pt x="3999564" y="5332640"/>
                    <a:pt x="3840510" y="5429590"/>
                  </a:cubicBezTo>
                  <a:cubicBezTo>
                    <a:pt x="3760954" y="5478172"/>
                    <a:pt x="3682353" y="5524924"/>
                    <a:pt x="3606447" y="5572862"/>
                  </a:cubicBezTo>
                  <a:lnTo>
                    <a:pt x="3488814" y="5647178"/>
                  </a:lnTo>
                  <a:cubicBezTo>
                    <a:pt x="3448270" y="5672597"/>
                    <a:pt x="3407323" y="5697792"/>
                    <a:pt x="3365864" y="5722735"/>
                  </a:cubicBezTo>
                  <a:cubicBezTo>
                    <a:pt x="3200163" y="5822424"/>
                    <a:pt x="3026125" y="5917328"/>
                    <a:pt x="2839486" y="5999120"/>
                  </a:cubicBezTo>
                  <a:cubicBezTo>
                    <a:pt x="2653201" y="6080891"/>
                    <a:pt x="2453560" y="6149344"/>
                    <a:pt x="2242423" y="6192346"/>
                  </a:cubicBezTo>
                  <a:cubicBezTo>
                    <a:pt x="2031719" y="6235463"/>
                    <a:pt x="1808952" y="6251353"/>
                    <a:pt x="1589380" y="6230657"/>
                  </a:cubicBezTo>
                  <a:lnTo>
                    <a:pt x="1548244" y="6226706"/>
                  </a:lnTo>
                  <a:cubicBezTo>
                    <a:pt x="1534528" y="6225117"/>
                    <a:pt x="1520898" y="6223203"/>
                    <a:pt x="1507348" y="6221428"/>
                  </a:cubicBezTo>
                  <a:lnTo>
                    <a:pt x="1466401" y="6215904"/>
                  </a:lnTo>
                  <a:cubicBezTo>
                    <a:pt x="1452772" y="6213991"/>
                    <a:pt x="1439316" y="6211428"/>
                    <a:pt x="1425773" y="6209191"/>
                  </a:cubicBezTo>
                  <a:cubicBezTo>
                    <a:pt x="1398775" y="6204391"/>
                    <a:pt x="1371610" y="6199779"/>
                    <a:pt x="1344960" y="6193681"/>
                  </a:cubicBezTo>
                  <a:cubicBezTo>
                    <a:pt x="1318251" y="6187799"/>
                    <a:pt x="1291260" y="6182538"/>
                    <a:pt x="1265007" y="6175388"/>
                  </a:cubicBezTo>
                  <a:lnTo>
                    <a:pt x="1225415" y="6165243"/>
                  </a:lnTo>
                  <a:cubicBezTo>
                    <a:pt x="1212163" y="6161924"/>
                    <a:pt x="1198939" y="6158496"/>
                    <a:pt x="1186567" y="6154486"/>
                  </a:cubicBezTo>
                  <a:lnTo>
                    <a:pt x="1111158" y="6130918"/>
                  </a:lnTo>
                  <a:lnTo>
                    <a:pt x="1035915" y="6107163"/>
                  </a:lnTo>
                  <a:cubicBezTo>
                    <a:pt x="1010846" y="6099055"/>
                    <a:pt x="986357" y="6088784"/>
                    <a:pt x="961579" y="6079594"/>
                  </a:cubicBezTo>
                  <a:cubicBezTo>
                    <a:pt x="763709" y="6005594"/>
                    <a:pt x="572401" y="5909703"/>
                    <a:pt x="395297" y="5792812"/>
                  </a:cubicBezTo>
                  <a:lnTo>
                    <a:pt x="265239" y="5701511"/>
                  </a:lnTo>
                  <a:cubicBezTo>
                    <a:pt x="254227" y="5694155"/>
                    <a:pt x="244103" y="5685646"/>
                    <a:pt x="233756" y="5677542"/>
                  </a:cubicBezTo>
                  <a:lnTo>
                    <a:pt x="202800" y="5652902"/>
                  </a:lnTo>
                  <a:lnTo>
                    <a:pt x="140918" y="5603515"/>
                  </a:lnTo>
                  <a:cubicBezTo>
                    <a:pt x="130598" y="5595302"/>
                    <a:pt x="120280" y="5587089"/>
                    <a:pt x="110625" y="5578127"/>
                  </a:cubicBezTo>
                  <a:cubicBezTo>
                    <a:pt x="105647" y="5573779"/>
                    <a:pt x="100444" y="5569834"/>
                    <a:pt x="95631" y="5565299"/>
                  </a:cubicBezTo>
                  <a:cubicBezTo>
                    <a:pt x="90955" y="5560684"/>
                    <a:pt x="86505" y="5555666"/>
                    <a:pt x="81966" y="5550973"/>
                  </a:cubicBezTo>
                  <a:lnTo>
                    <a:pt x="27991" y="5493272"/>
                  </a:lnTo>
                  <a:cubicBezTo>
                    <a:pt x="19109" y="5483589"/>
                    <a:pt x="9758" y="5474359"/>
                    <a:pt x="1454" y="5464252"/>
                  </a:cubicBezTo>
                  <a:lnTo>
                    <a:pt x="0" y="5462518"/>
                  </a:lnTo>
                  <a:lnTo>
                    <a:pt x="0" y="4720187"/>
                  </a:lnTo>
                  <a:lnTo>
                    <a:pt x="109684" y="4836724"/>
                  </a:lnTo>
                  <a:cubicBezTo>
                    <a:pt x="173316" y="4897375"/>
                    <a:pt x="239447" y="4954160"/>
                    <a:pt x="306959" y="5007200"/>
                  </a:cubicBezTo>
                  <a:lnTo>
                    <a:pt x="358101" y="5046057"/>
                  </a:lnTo>
                  <a:lnTo>
                    <a:pt x="383328" y="5065684"/>
                  </a:lnTo>
                  <a:cubicBezTo>
                    <a:pt x="391637" y="5072316"/>
                    <a:pt x="400805" y="5077902"/>
                    <a:pt x="409503" y="5083942"/>
                  </a:cubicBezTo>
                  <a:lnTo>
                    <a:pt x="461889" y="5119888"/>
                  </a:lnTo>
                  <a:cubicBezTo>
                    <a:pt x="466184" y="5122893"/>
                    <a:pt x="470616" y="5125820"/>
                    <a:pt x="474883" y="5128933"/>
                  </a:cubicBezTo>
                  <a:cubicBezTo>
                    <a:pt x="478982" y="5132235"/>
                    <a:pt x="482476" y="5136069"/>
                    <a:pt x="486410" y="5139557"/>
                  </a:cubicBezTo>
                  <a:cubicBezTo>
                    <a:pt x="494140" y="5146613"/>
                    <a:pt x="502565" y="5152812"/>
                    <a:pt x="510852" y="5159089"/>
                  </a:cubicBezTo>
                  <a:lnTo>
                    <a:pt x="560653" y="5196893"/>
                  </a:lnTo>
                  <a:lnTo>
                    <a:pt x="585485" y="5215834"/>
                  </a:lnTo>
                  <a:cubicBezTo>
                    <a:pt x="593773" y="5222111"/>
                    <a:pt x="601864" y="5228685"/>
                    <a:pt x="610707" y="5234185"/>
                  </a:cubicBezTo>
                  <a:lnTo>
                    <a:pt x="714768" y="5303103"/>
                  </a:lnTo>
                  <a:cubicBezTo>
                    <a:pt x="856162" y="5390603"/>
                    <a:pt x="1008099" y="5459947"/>
                    <a:pt x="1166634" y="5513322"/>
                  </a:cubicBezTo>
                  <a:cubicBezTo>
                    <a:pt x="1186540" y="5519932"/>
                    <a:pt x="1205774" y="5527751"/>
                    <a:pt x="1225991" y="5533632"/>
                  </a:cubicBezTo>
                  <a:lnTo>
                    <a:pt x="1286680" y="5550705"/>
                  </a:lnTo>
                  <a:lnTo>
                    <a:pt x="1347310" y="5567995"/>
                  </a:lnTo>
                  <a:cubicBezTo>
                    <a:pt x="1357469" y="5571180"/>
                    <a:pt x="1367261" y="5573572"/>
                    <a:pt x="1377002" y="5575719"/>
                  </a:cubicBezTo>
                  <a:lnTo>
                    <a:pt x="1406328" y="5582649"/>
                  </a:lnTo>
                  <a:cubicBezTo>
                    <a:pt x="1425825" y="5587757"/>
                    <a:pt x="1445490" y="5590939"/>
                    <a:pt x="1465060" y="5594909"/>
                  </a:cubicBezTo>
                  <a:cubicBezTo>
                    <a:pt x="1484652" y="5599231"/>
                    <a:pt x="1504324" y="5601952"/>
                    <a:pt x="1523881" y="5605105"/>
                  </a:cubicBezTo>
                  <a:cubicBezTo>
                    <a:pt x="1533660" y="5606682"/>
                    <a:pt x="1543460" y="5608613"/>
                    <a:pt x="1553325" y="5609865"/>
                  </a:cubicBezTo>
                  <a:lnTo>
                    <a:pt x="1582813" y="5613593"/>
                  </a:lnTo>
                  <a:lnTo>
                    <a:pt x="1612301" y="5617321"/>
                  </a:lnTo>
                  <a:lnTo>
                    <a:pt x="1641863" y="5619910"/>
                  </a:lnTo>
                  <a:cubicBezTo>
                    <a:pt x="1799348" y="5633940"/>
                    <a:pt x="1957913" y="5625770"/>
                    <a:pt x="2117508" y="5595156"/>
                  </a:cubicBezTo>
                  <a:cubicBezTo>
                    <a:pt x="2277124" y="5564895"/>
                    <a:pt x="2437004" y="5512449"/>
                    <a:pt x="2597368" y="5447381"/>
                  </a:cubicBezTo>
                  <a:cubicBezTo>
                    <a:pt x="2757791" y="5382096"/>
                    <a:pt x="2918855" y="5304464"/>
                    <a:pt x="3082968" y="5223245"/>
                  </a:cubicBezTo>
                  <a:lnTo>
                    <a:pt x="3334855" y="5097383"/>
                  </a:lnTo>
                  <a:cubicBezTo>
                    <a:pt x="3423528" y="5054142"/>
                    <a:pt x="3511773" y="5013798"/>
                    <a:pt x="3599509" y="4976217"/>
                  </a:cubicBezTo>
                  <a:cubicBezTo>
                    <a:pt x="3774960" y="4900701"/>
                    <a:pt x="3948276" y="4837481"/>
                    <a:pt x="4112002" y="4766359"/>
                  </a:cubicBezTo>
                  <a:cubicBezTo>
                    <a:pt x="4193972" y="4730827"/>
                    <a:pt x="4273429" y="4692997"/>
                    <a:pt x="4348983" y="4649833"/>
                  </a:cubicBezTo>
                  <a:cubicBezTo>
                    <a:pt x="4424508" y="4606778"/>
                    <a:pt x="4496050" y="4558250"/>
                    <a:pt x="4560505" y="4501564"/>
                  </a:cubicBezTo>
                  <a:cubicBezTo>
                    <a:pt x="4625198" y="4445289"/>
                    <a:pt x="4682991" y="4381021"/>
                    <a:pt x="4731963" y="4309870"/>
                  </a:cubicBezTo>
                  <a:cubicBezTo>
                    <a:pt x="4781043" y="4238747"/>
                    <a:pt x="4821275" y="4160848"/>
                    <a:pt x="4852344" y="4078640"/>
                  </a:cubicBezTo>
                  <a:lnTo>
                    <a:pt x="4863972" y="4047790"/>
                  </a:lnTo>
                  <a:lnTo>
                    <a:pt x="4874144" y="4016320"/>
                  </a:lnTo>
                  <a:lnTo>
                    <a:pt x="4884127" y="3984682"/>
                  </a:lnTo>
                  <a:cubicBezTo>
                    <a:pt x="4887242" y="3973925"/>
                    <a:pt x="4889981" y="3962835"/>
                    <a:pt x="4892800" y="3951883"/>
                  </a:cubicBezTo>
                  <a:lnTo>
                    <a:pt x="4909526" y="3886001"/>
                  </a:lnTo>
                  <a:lnTo>
                    <a:pt x="4917687" y="3852948"/>
                  </a:lnTo>
                  <a:lnTo>
                    <a:pt x="4921768" y="3836422"/>
                  </a:lnTo>
                  <a:lnTo>
                    <a:pt x="4924845" y="3819742"/>
                  </a:lnTo>
                  <a:cubicBezTo>
                    <a:pt x="4933092" y="3775120"/>
                    <a:pt x="4941231" y="3730469"/>
                    <a:pt x="4948230" y="3685744"/>
                  </a:cubicBezTo>
                  <a:cubicBezTo>
                    <a:pt x="4953579" y="3640694"/>
                    <a:pt x="4958249" y="3595577"/>
                    <a:pt x="4962782" y="3550540"/>
                  </a:cubicBezTo>
                  <a:cubicBezTo>
                    <a:pt x="4976580" y="3369692"/>
                    <a:pt x="4965812" y="3187942"/>
                    <a:pt x="4939468" y="3010249"/>
                  </a:cubicBezTo>
                  <a:cubicBezTo>
                    <a:pt x="4912965" y="2832281"/>
                    <a:pt x="4870237" y="2658196"/>
                    <a:pt x="4816901" y="2488224"/>
                  </a:cubicBezTo>
                  <a:cubicBezTo>
                    <a:pt x="4810197" y="2466954"/>
                    <a:pt x="4803984" y="2445582"/>
                    <a:pt x="4797005" y="2424470"/>
                  </a:cubicBezTo>
                  <a:cubicBezTo>
                    <a:pt x="4789399" y="2403537"/>
                    <a:pt x="4781686" y="2382574"/>
                    <a:pt x="4774433" y="2361620"/>
                  </a:cubicBezTo>
                  <a:lnTo>
                    <a:pt x="4752459" y="2298700"/>
                  </a:lnTo>
                  <a:lnTo>
                    <a:pt x="4728083" y="2236526"/>
                  </a:lnTo>
                  <a:cubicBezTo>
                    <a:pt x="4719957" y="2215802"/>
                    <a:pt x="4712352" y="2194869"/>
                    <a:pt x="4704471" y="2174095"/>
                  </a:cubicBezTo>
                  <a:lnTo>
                    <a:pt x="4678399" y="2112626"/>
                  </a:lnTo>
                  <a:lnTo>
                    <a:pt x="4652601" y="2050999"/>
                  </a:lnTo>
                  <a:cubicBezTo>
                    <a:pt x="4643711" y="2030533"/>
                    <a:pt x="4633616" y="2010672"/>
                    <a:pt x="4624205" y="1990415"/>
                  </a:cubicBezTo>
                  <a:lnTo>
                    <a:pt x="4595398" y="1930069"/>
                  </a:lnTo>
                  <a:cubicBezTo>
                    <a:pt x="4585714" y="1909969"/>
                    <a:pt x="4574413" y="1890713"/>
                    <a:pt x="4563827" y="1870952"/>
                  </a:cubicBezTo>
                  <a:lnTo>
                    <a:pt x="4531433" y="1812311"/>
                  </a:lnTo>
                  <a:lnTo>
                    <a:pt x="4523315" y="1797616"/>
                  </a:lnTo>
                  <a:lnTo>
                    <a:pt x="4514482" y="1783425"/>
                  </a:lnTo>
                  <a:lnTo>
                    <a:pt x="4496845" y="1754936"/>
                  </a:lnTo>
                  <a:lnTo>
                    <a:pt x="4461463" y="1697929"/>
                  </a:lnTo>
                  <a:lnTo>
                    <a:pt x="4452660" y="1683629"/>
                  </a:lnTo>
                  <a:lnTo>
                    <a:pt x="4443141" y="1669834"/>
                  </a:lnTo>
                  <a:lnTo>
                    <a:pt x="4424241" y="1642166"/>
                  </a:lnTo>
                  <a:cubicBezTo>
                    <a:pt x="4399005" y="1605265"/>
                    <a:pt x="4374512" y="1567751"/>
                    <a:pt x="4346886" y="1532412"/>
                  </a:cubicBezTo>
                  <a:cubicBezTo>
                    <a:pt x="4240477" y="1388328"/>
                    <a:pt x="4120362" y="1253437"/>
                    <a:pt x="3985497" y="1134649"/>
                  </a:cubicBezTo>
                  <a:cubicBezTo>
                    <a:pt x="3850799" y="1015675"/>
                    <a:pt x="3702920" y="911715"/>
                    <a:pt x="3545665" y="825877"/>
                  </a:cubicBezTo>
                  <a:lnTo>
                    <a:pt x="3486190" y="794756"/>
                  </a:lnTo>
                  <a:cubicBezTo>
                    <a:pt x="3466181" y="784640"/>
                    <a:pt x="3446893" y="773560"/>
                    <a:pt x="3426182" y="764765"/>
                  </a:cubicBezTo>
                  <a:lnTo>
                    <a:pt x="3365044" y="737255"/>
                  </a:lnTo>
                  <a:lnTo>
                    <a:pt x="3334529" y="723514"/>
                  </a:lnTo>
                  <a:cubicBezTo>
                    <a:pt x="3324394" y="718943"/>
                    <a:pt x="3314287" y="714265"/>
                    <a:pt x="3303733" y="710395"/>
                  </a:cubicBezTo>
                  <a:cubicBezTo>
                    <a:pt x="3262013" y="694346"/>
                    <a:pt x="3220711" y="677599"/>
                    <a:pt x="3179033" y="662259"/>
                  </a:cubicBezTo>
                  <a:lnTo>
                    <a:pt x="3052408" y="620447"/>
                  </a:lnTo>
                  <a:lnTo>
                    <a:pt x="2924325" y="584505"/>
                  </a:lnTo>
                  <a:cubicBezTo>
                    <a:pt x="2903106" y="578471"/>
                    <a:pt x="2881119" y="574434"/>
                    <a:pt x="2859667" y="569266"/>
                  </a:cubicBezTo>
                  <a:lnTo>
                    <a:pt x="2795226" y="554085"/>
                  </a:lnTo>
                  <a:cubicBezTo>
                    <a:pt x="2774078" y="548652"/>
                    <a:pt x="2751709" y="544744"/>
                    <a:pt x="2729702" y="540354"/>
                  </a:cubicBezTo>
                  <a:lnTo>
                    <a:pt x="2663758" y="527322"/>
                  </a:lnTo>
                  <a:lnTo>
                    <a:pt x="2630927" y="520495"/>
                  </a:lnTo>
                  <a:lnTo>
                    <a:pt x="2597965" y="515024"/>
                  </a:lnTo>
                  <a:cubicBezTo>
                    <a:pt x="2575970" y="511449"/>
                    <a:pt x="2554112" y="507795"/>
                    <a:pt x="2532205" y="503895"/>
                  </a:cubicBezTo>
                  <a:cubicBezTo>
                    <a:pt x="2357016" y="475037"/>
                    <a:pt x="2182954" y="456682"/>
                    <a:pt x="2010064" y="452552"/>
                  </a:cubicBezTo>
                  <a:cubicBezTo>
                    <a:pt x="1837255" y="448558"/>
                    <a:pt x="1665388" y="457916"/>
                    <a:pt x="1494552" y="485055"/>
                  </a:cubicBezTo>
                  <a:cubicBezTo>
                    <a:pt x="1452133" y="492816"/>
                    <a:pt x="1409569" y="501117"/>
                    <a:pt x="1366896" y="509389"/>
                  </a:cubicBezTo>
                  <a:cubicBezTo>
                    <a:pt x="1324862" y="520035"/>
                    <a:pt x="1282333" y="529505"/>
                    <a:pt x="1240175" y="541045"/>
                  </a:cubicBezTo>
                  <a:lnTo>
                    <a:pt x="1177438" y="560170"/>
                  </a:lnTo>
                  <a:lnTo>
                    <a:pt x="1145987" y="569826"/>
                  </a:lnTo>
                  <a:lnTo>
                    <a:pt x="1130315" y="574669"/>
                  </a:lnTo>
                  <a:lnTo>
                    <a:pt x="1114873" y="580384"/>
                  </a:lnTo>
                  <a:lnTo>
                    <a:pt x="1052839" y="602943"/>
                  </a:lnTo>
                  <a:cubicBezTo>
                    <a:pt x="1032151" y="610499"/>
                    <a:pt x="1011255" y="617535"/>
                    <a:pt x="991135" y="626866"/>
                  </a:cubicBezTo>
                  <a:lnTo>
                    <a:pt x="930179" y="653191"/>
                  </a:lnTo>
                  <a:cubicBezTo>
                    <a:pt x="909850" y="662002"/>
                    <a:pt x="889443" y="670676"/>
                    <a:pt x="869768" y="680937"/>
                  </a:cubicBezTo>
                  <a:lnTo>
                    <a:pt x="810085" y="710734"/>
                  </a:lnTo>
                  <a:cubicBezTo>
                    <a:pt x="790331" y="720859"/>
                    <a:pt x="770124" y="730514"/>
                    <a:pt x="751220" y="741794"/>
                  </a:cubicBezTo>
                  <a:cubicBezTo>
                    <a:pt x="673929" y="784955"/>
                    <a:pt x="598827" y="830326"/>
                    <a:pt x="532669" y="881688"/>
                  </a:cubicBezTo>
                  <a:cubicBezTo>
                    <a:pt x="464226" y="931625"/>
                    <a:pt x="406969" y="988270"/>
                    <a:pt x="354185" y="1050286"/>
                  </a:cubicBezTo>
                  <a:lnTo>
                    <a:pt x="315980" y="1098125"/>
                  </a:lnTo>
                  <a:lnTo>
                    <a:pt x="280345" y="1149782"/>
                  </a:lnTo>
                  <a:cubicBezTo>
                    <a:pt x="268144" y="1166335"/>
                    <a:pt x="257438" y="1185955"/>
                    <a:pt x="245890" y="1203959"/>
                  </a:cubicBezTo>
                  <a:cubicBezTo>
                    <a:pt x="234552" y="1222481"/>
                    <a:pt x="223171" y="1240298"/>
                    <a:pt x="212162" y="1260184"/>
                  </a:cubicBezTo>
                  <a:cubicBezTo>
                    <a:pt x="168299" y="1337574"/>
                    <a:pt x="125055" y="1419360"/>
                    <a:pt x="80716" y="1502476"/>
                  </a:cubicBezTo>
                  <a:lnTo>
                    <a:pt x="0" y="1648841"/>
                  </a:lnTo>
                  <a:lnTo>
                    <a:pt x="0" y="954863"/>
                  </a:lnTo>
                  <a:lnTo>
                    <a:pt x="43491" y="895513"/>
                  </a:lnTo>
                  <a:cubicBezTo>
                    <a:pt x="59888" y="874984"/>
                    <a:pt x="77014" y="854766"/>
                    <a:pt x="93923" y="834489"/>
                  </a:cubicBezTo>
                  <a:cubicBezTo>
                    <a:pt x="163245" y="754880"/>
                    <a:pt x="240806" y="679565"/>
                    <a:pt x="323465" y="617671"/>
                  </a:cubicBezTo>
                  <a:cubicBezTo>
                    <a:pt x="405002" y="553042"/>
                    <a:pt x="490132" y="499230"/>
                    <a:pt x="574777" y="446794"/>
                  </a:cubicBezTo>
                  <a:cubicBezTo>
                    <a:pt x="595733" y="433050"/>
                    <a:pt x="617442" y="421248"/>
                    <a:pt x="638943" y="408925"/>
                  </a:cubicBezTo>
                  <a:lnTo>
                    <a:pt x="703505" y="371742"/>
                  </a:lnTo>
                  <a:cubicBezTo>
                    <a:pt x="724798" y="358900"/>
                    <a:pt x="747120" y="347842"/>
                    <a:pt x="769262" y="336154"/>
                  </a:cubicBezTo>
                  <a:lnTo>
                    <a:pt x="835552" y="301173"/>
                  </a:lnTo>
                  <a:cubicBezTo>
                    <a:pt x="857427" y="289183"/>
                    <a:pt x="880470" y="278896"/>
                    <a:pt x="902979" y="268004"/>
                  </a:cubicBezTo>
                  <a:lnTo>
                    <a:pt x="971127" y="235607"/>
                  </a:lnTo>
                  <a:lnTo>
                    <a:pt x="988238" y="227556"/>
                  </a:lnTo>
                  <a:lnTo>
                    <a:pt x="1005744" y="220191"/>
                  </a:lnTo>
                  <a:lnTo>
                    <a:pt x="1040729" y="205569"/>
                  </a:lnTo>
                  <a:lnTo>
                    <a:pt x="1110835" y="176248"/>
                  </a:lnTo>
                  <a:cubicBezTo>
                    <a:pt x="1157999" y="157703"/>
                    <a:pt x="1206322" y="141323"/>
                    <a:pt x="1254256" y="123796"/>
                  </a:cubicBezTo>
                  <a:cubicBezTo>
                    <a:pt x="1302938" y="108671"/>
                    <a:pt x="1352074" y="94017"/>
                    <a:pt x="1401310" y="79852"/>
                  </a:cubicBezTo>
                  <a:cubicBezTo>
                    <a:pt x="1599497" y="26774"/>
                    <a:pt x="1806373" y="-329"/>
                    <a:pt x="2011811" y="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06AC5DCC-C3CC-4FD5-AD4E-13A1BE5F7F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297400"/>
              <a:ext cx="5215811" cy="6107388"/>
            </a:xfrm>
            <a:custGeom>
              <a:avLst/>
              <a:gdLst>
                <a:gd name="connsiteX0" fmla="*/ 1869139 w 5215811"/>
                <a:gd name="connsiteY0" fmla="*/ 9 h 6107388"/>
                <a:gd name="connsiteX1" fmla="*/ 2791149 w 5215811"/>
                <a:gd name="connsiteY1" fmla="*/ 130229 h 6107388"/>
                <a:gd name="connsiteX2" fmla="*/ 4760307 w 5215811"/>
                <a:gd name="connsiteY2" fmla="*/ 1608408 h 6107388"/>
                <a:gd name="connsiteX3" fmla="*/ 5108574 w 5215811"/>
                <a:gd name="connsiteY3" fmla="*/ 4050383 h 6107388"/>
                <a:gd name="connsiteX4" fmla="*/ 3434916 w 5215811"/>
                <a:gd name="connsiteY4" fmla="*/ 5503134 h 6107388"/>
                <a:gd name="connsiteX5" fmla="*/ 1137841 w 5215811"/>
                <a:gd name="connsiteY5" fmla="*/ 6033968 h 6107388"/>
                <a:gd name="connsiteX6" fmla="*/ 217555 w 5215811"/>
                <a:gd name="connsiteY6" fmla="*/ 5598945 h 6107388"/>
                <a:gd name="connsiteX7" fmla="*/ 0 w 5215811"/>
                <a:gd name="connsiteY7" fmla="*/ 5419622 h 6107388"/>
                <a:gd name="connsiteX8" fmla="*/ 0 w 5215811"/>
                <a:gd name="connsiteY8" fmla="*/ 4571683 h 6107388"/>
                <a:gd name="connsiteX9" fmla="*/ 18056 w 5215811"/>
                <a:gd name="connsiteY9" fmla="*/ 4599282 h 6107388"/>
                <a:gd name="connsiteX10" fmla="*/ 358324 w 5215811"/>
                <a:gd name="connsiteY10" fmla="*/ 4988154 h 6107388"/>
                <a:gd name="connsiteX11" fmla="*/ 1282741 w 5215811"/>
                <a:gd name="connsiteY11" fmla="*/ 5493193 h 6107388"/>
                <a:gd name="connsiteX12" fmla="*/ 2172794 w 5215811"/>
                <a:gd name="connsiteY12" fmla="*/ 5470630 h 6107388"/>
                <a:gd name="connsiteX13" fmla="*/ 3146893 w 5215811"/>
                <a:gd name="connsiteY13" fmla="*/ 5016296 h 6107388"/>
                <a:gd name="connsiteX14" fmla="*/ 3574114 w 5215811"/>
                <a:gd name="connsiteY14" fmla="*/ 4791124 h 6107388"/>
                <a:gd name="connsiteX15" fmla="*/ 4244948 w 5215811"/>
                <a:gd name="connsiteY15" fmla="*/ 4392664 h 6107388"/>
                <a:gd name="connsiteX16" fmla="*/ 4556385 w 5215811"/>
                <a:gd name="connsiteY16" fmla="*/ 3902656 h 6107388"/>
                <a:gd name="connsiteX17" fmla="*/ 4616354 w 5215811"/>
                <a:gd name="connsiteY17" fmla="*/ 2851680 h 6107388"/>
                <a:gd name="connsiteX18" fmla="*/ 4269266 w 5215811"/>
                <a:gd name="connsiteY18" fmla="*/ 1889625 h 6107388"/>
                <a:gd name="connsiteX19" fmla="*/ 2645976 w 5215811"/>
                <a:gd name="connsiteY19" fmla="*/ 671162 h 6107388"/>
                <a:gd name="connsiteX20" fmla="*/ 1648930 w 5215811"/>
                <a:gd name="connsiteY20" fmla="*/ 573017 h 6107388"/>
                <a:gd name="connsiteX21" fmla="*/ 771768 w 5215811"/>
                <a:gd name="connsiteY21" fmla="*/ 865882 h 6107388"/>
                <a:gd name="connsiteX22" fmla="*/ 433617 w 5215811"/>
                <a:gd name="connsiteY22" fmla="*/ 1119441 h 6107388"/>
                <a:gd name="connsiteX23" fmla="*/ 200571 w 5215811"/>
                <a:gd name="connsiteY23" fmla="*/ 1486480 h 6107388"/>
                <a:gd name="connsiteX24" fmla="*/ 47077 w 5215811"/>
                <a:gd name="connsiteY24" fmla="*/ 1753604 h 6107388"/>
                <a:gd name="connsiteX25" fmla="*/ 0 w 5215811"/>
                <a:gd name="connsiteY25" fmla="*/ 1831655 h 6107388"/>
                <a:gd name="connsiteX26" fmla="*/ 0 w 5215811"/>
                <a:gd name="connsiteY26" fmla="*/ 751112 h 6107388"/>
                <a:gd name="connsiteX27" fmla="*/ 6994 w 5215811"/>
                <a:gd name="connsiteY27" fmla="*/ 742614 h 6107388"/>
                <a:gd name="connsiteX28" fmla="*/ 484047 w 5215811"/>
                <a:gd name="connsiteY28" fmla="*/ 378777 h 6107388"/>
                <a:gd name="connsiteX29" fmla="*/ 1869139 w 5215811"/>
                <a:gd name="connsiteY29" fmla="*/ 9 h 6107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5811" h="6107388">
                  <a:moveTo>
                    <a:pt x="1869139" y="9"/>
                  </a:moveTo>
                  <a:cubicBezTo>
                    <a:pt x="2160924" y="-706"/>
                    <a:pt x="2465752" y="43039"/>
                    <a:pt x="2791149" y="130229"/>
                  </a:cubicBezTo>
                  <a:cubicBezTo>
                    <a:pt x="3651198" y="360678"/>
                    <a:pt x="4339884" y="907924"/>
                    <a:pt x="4760307" y="1608408"/>
                  </a:cubicBezTo>
                  <a:cubicBezTo>
                    <a:pt x="5188180" y="2321320"/>
                    <a:pt x="5338357" y="3192822"/>
                    <a:pt x="5108574" y="4050383"/>
                  </a:cubicBezTo>
                  <a:cubicBezTo>
                    <a:pt x="4880820" y="4900373"/>
                    <a:pt x="4152841" y="5098512"/>
                    <a:pt x="3434916" y="5503134"/>
                  </a:cubicBezTo>
                  <a:cubicBezTo>
                    <a:pt x="2717099" y="5907783"/>
                    <a:pt x="2005568" y="6266474"/>
                    <a:pt x="1137841" y="6033968"/>
                  </a:cubicBezTo>
                  <a:cubicBezTo>
                    <a:pt x="783079" y="5938910"/>
                    <a:pt x="479573" y="5790114"/>
                    <a:pt x="217555" y="5598945"/>
                  </a:cubicBezTo>
                  <a:lnTo>
                    <a:pt x="0" y="5419622"/>
                  </a:lnTo>
                  <a:lnTo>
                    <a:pt x="0" y="4571683"/>
                  </a:lnTo>
                  <a:lnTo>
                    <a:pt x="18056" y="4599282"/>
                  </a:lnTo>
                  <a:cubicBezTo>
                    <a:pt x="124071" y="4746782"/>
                    <a:pt x="237002" y="4875718"/>
                    <a:pt x="358324" y="4988154"/>
                  </a:cubicBezTo>
                  <a:cubicBezTo>
                    <a:pt x="621323" y="5231809"/>
                    <a:pt x="923667" y="5396979"/>
                    <a:pt x="1282741" y="5493193"/>
                  </a:cubicBezTo>
                  <a:cubicBezTo>
                    <a:pt x="1573894" y="5571207"/>
                    <a:pt x="1856732" y="5563878"/>
                    <a:pt x="2172794" y="5470630"/>
                  </a:cubicBezTo>
                  <a:cubicBezTo>
                    <a:pt x="2498985" y="5374183"/>
                    <a:pt x="2832844" y="5193315"/>
                    <a:pt x="3146893" y="5016296"/>
                  </a:cubicBezTo>
                  <a:cubicBezTo>
                    <a:pt x="3293538" y="4933641"/>
                    <a:pt x="3436182" y="4861160"/>
                    <a:pt x="3574114" y="4791124"/>
                  </a:cubicBezTo>
                  <a:cubicBezTo>
                    <a:pt x="3841238" y="4655550"/>
                    <a:pt x="4071901" y="4538375"/>
                    <a:pt x="4244948" y="4392664"/>
                  </a:cubicBezTo>
                  <a:cubicBezTo>
                    <a:pt x="4405844" y="4257259"/>
                    <a:pt x="4501845" y="4106204"/>
                    <a:pt x="4556385" y="3902656"/>
                  </a:cubicBezTo>
                  <a:cubicBezTo>
                    <a:pt x="4649063" y="3556776"/>
                    <a:pt x="4669271" y="3203187"/>
                    <a:pt x="4616354" y="2851680"/>
                  </a:cubicBezTo>
                  <a:cubicBezTo>
                    <a:pt x="4565198" y="2511774"/>
                    <a:pt x="4448474" y="2188147"/>
                    <a:pt x="4269266" y="1889625"/>
                  </a:cubicBezTo>
                  <a:cubicBezTo>
                    <a:pt x="3907781" y="1287586"/>
                    <a:pt x="3331245" y="854780"/>
                    <a:pt x="2645976" y="671162"/>
                  </a:cubicBezTo>
                  <a:cubicBezTo>
                    <a:pt x="2278249" y="572630"/>
                    <a:pt x="1952074" y="540526"/>
                    <a:pt x="1648930" y="573017"/>
                  </a:cubicBezTo>
                  <a:cubicBezTo>
                    <a:pt x="1351746" y="604901"/>
                    <a:pt x="1064785" y="700731"/>
                    <a:pt x="771768" y="865882"/>
                  </a:cubicBezTo>
                  <a:cubicBezTo>
                    <a:pt x="568061" y="980657"/>
                    <a:pt x="486465" y="1058486"/>
                    <a:pt x="433617" y="1119441"/>
                  </a:cubicBezTo>
                  <a:cubicBezTo>
                    <a:pt x="358307" y="1206256"/>
                    <a:pt x="292149" y="1323808"/>
                    <a:pt x="200571" y="1486480"/>
                  </a:cubicBezTo>
                  <a:cubicBezTo>
                    <a:pt x="156644" y="1564432"/>
                    <a:pt x="106654" y="1653214"/>
                    <a:pt x="47077" y="1753604"/>
                  </a:cubicBezTo>
                  <a:lnTo>
                    <a:pt x="0" y="1831655"/>
                  </a:lnTo>
                  <a:lnTo>
                    <a:pt x="0" y="751112"/>
                  </a:lnTo>
                  <a:lnTo>
                    <a:pt x="6994" y="742614"/>
                  </a:lnTo>
                  <a:cubicBezTo>
                    <a:pt x="117721" y="617683"/>
                    <a:pt x="259696" y="505222"/>
                    <a:pt x="484047" y="378777"/>
                  </a:cubicBezTo>
                  <a:cubicBezTo>
                    <a:pt x="932751" y="125890"/>
                    <a:pt x="1382831" y="1200"/>
                    <a:pt x="1869139" y="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Shape 14">
              <a:extLst>
                <a:ext uri="{FF2B5EF4-FFF2-40B4-BE49-F238E27FC236}">
                  <a16:creationId xmlns:a16="http://schemas.microsoft.com/office/drawing/2014/main" id="{4BBCC2F4-EFA7-4AF4-B538-AC4022D90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319367"/>
              <a:ext cx="5217956" cy="6100079"/>
            </a:xfrm>
            <a:custGeom>
              <a:avLst/>
              <a:gdLst>
                <a:gd name="connsiteX0" fmla="*/ 1951393 w 5217956"/>
                <a:gd name="connsiteY0" fmla="*/ 82 h 6100079"/>
                <a:gd name="connsiteX1" fmla="*/ 2855177 w 5217956"/>
                <a:gd name="connsiteY1" fmla="*/ 125419 h 6100079"/>
                <a:gd name="connsiteX2" fmla="*/ 4779341 w 5217956"/>
                <a:gd name="connsiteY2" fmla="*/ 1591542 h 6100079"/>
                <a:gd name="connsiteX3" fmla="*/ 5108573 w 5217956"/>
                <a:gd name="connsiteY3" fmla="*/ 4028416 h 6100079"/>
                <a:gd name="connsiteX4" fmla="*/ 3459358 w 5217956"/>
                <a:gd name="connsiteY4" fmla="*/ 5487716 h 6100079"/>
                <a:gd name="connsiteX5" fmla="*/ 1203274 w 5217956"/>
                <a:gd name="connsiteY5" fmla="*/ 6029534 h 6100079"/>
                <a:gd name="connsiteX6" fmla="*/ 59920 w 5217956"/>
                <a:gd name="connsiteY6" fmla="*/ 5396467 h 6100079"/>
                <a:gd name="connsiteX7" fmla="*/ 0 w 5217956"/>
                <a:gd name="connsiteY7" fmla="*/ 5333382 h 6100079"/>
                <a:gd name="connsiteX8" fmla="*/ 0 w 5217956"/>
                <a:gd name="connsiteY8" fmla="*/ 4205833 h 6100079"/>
                <a:gd name="connsiteX9" fmla="*/ 58036 w 5217956"/>
                <a:gd name="connsiteY9" fmla="*/ 4310048 h 6100079"/>
                <a:gd name="connsiteX10" fmla="*/ 520779 w 5217956"/>
                <a:gd name="connsiteY10" fmla="*/ 4907591 h 6100079"/>
                <a:gd name="connsiteX11" fmla="*/ 1377154 w 5217956"/>
                <a:gd name="connsiteY11" fmla="*/ 5380604 h 6100079"/>
                <a:gd name="connsiteX12" fmla="*/ 3123340 w 5217956"/>
                <a:gd name="connsiteY12" fmla="*/ 4905715 h 6100079"/>
                <a:gd name="connsiteX13" fmla="*/ 3547863 w 5217956"/>
                <a:gd name="connsiteY13" fmla="*/ 4676342 h 6100079"/>
                <a:gd name="connsiteX14" fmla="*/ 4186753 w 5217956"/>
                <a:gd name="connsiteY14" fmla="*/ 4289376 h 6100079"/>
                <a:gd name="connsiteX15" fmla="*/ 4459565 w 5217956"/>
                <a:gd name="connsiteY15" fmla="*/ 3854399 h 6100079"/>
                <a:gd name="connsiteX16" fmla="*/ 4521015 w 5217956"/>
                <a:gd name="connsiteY16" fmla="*/ 2849377 h 6100079"/>
                <a:gd name="connsiteX17" fmla="*/ 4199723 w 5217956"/>
                <a:gd name="connsiteY17" fmla="*/ 1931213 h 6100079"/>
                <a:gd name="connsiteX18" fmla="*/ 2681217 w 5217956"/>
                <a:gd name="connsiteY18" fmla="*/ 774211 h 6100079"/>
                <a:gd name="connsiteX19" fmla="*/ 926547 w 5217956"/>
                <a:gd name="connsiteY19" fmla="*/ 967112 h 6100079"/>
                <a:gd name="connsiteX20" fmla="*/ 622677 w 5217956"/>
                <a:gd name="connsiteY20" fmla="*/ 1197863 h 6100079"/>
                <a:gd name="connsiteX21" fmla="*/ 404892 w 5217956"/>
                <a:gd name="connsiteY21" fmla="*/ 1547314 h 6100079"/>
                <a:gd name="connsiteX22" fmla="*/ 40135 w 5217956"/>
                <a:gd name="connsiteY22" fmla="*/ 2159090 h 6100079"/>
                <a:gd name="connsiteX23" fmla="*/ 0 w 5217956"/>
                <a:gd name="connsiteY23" fmla="*/ 2219367 h 6100079"/>
                <a:gd name="connsiteX24" fmla="*/ 0 w 5217956"/>
                <a:gd name="connsiteY24" fmla="*/ 915659 h 6100079"/>
                <a:gd name="connsiteX25" fmla="*/ 58609 w 5217956"/>
                <a:gd name="connsiteY25" fmla="*/ 828051 h 6100079"/>
                <a:gd name="connsiteX26" fmla="*/ 590688 w 5217956"/>
                <a:gd name="connsiteY26" fmla="*/ 385385 h 6100079"/>
                <a:gd name="connsiteX27" fmla="*/ 1951393 w 5217956"/>
                <a:gd name="connsiteY27"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217956" h="6100079">
                  <a:moveTo>
                    <a:pt x="1951393" y="82"/>
                  </a:moveTo>
                  <a:cubicBezTo>
                    <a:pt x="2237631" y="-2119"/>
                    <a:pt x="2536431" y="40011"/>
                    <a:pt x="2855177" y="125419"/>
                  </a:cubicBezTo>
                  <a:cubicBezTo>
                    <a:pt x="3697704" y="351173"/>
                    <a:pt x="4370490" y="894159"/>
                    <a:pt x="4779341" y="1591542"/>
                  </a:cubicBezTo>
                  <a:cubicBezTo>
                    <a:pt x="5195534" y="2301324"/>
                    <a:pt x="5338356" y="3170855"/>
                    <a:pt x="5108573" y="4028416"/>
                  </a:cubicBezTo>
                  <a:cubicBezTo>
                    <a:pt x="4880819" y="4878406"/>
                    <a:pt x="4165603" y="5079965"/>
                    <a:pt x="3459358" y="5487716"/>
                  </a:cubicBezTo>
                  <a:cubicBezTo>
                    <a:pt x="2753114" y="5895466"/>
                    <a:pt x="2053264" y="6257288"/>
                    <a:pt x="1203274" y="6029534"/>
                  </a:cubicBezTo>
                  <a:cubicBezTo>
                    <a:pt x="739884" y="5905369"/>
                    <a:pt x="366399" y="5685345"/>
                    <a:pt x="59920" y="5396467"/>
                  </a:cubicBezTo>
                  <a:lnTo>
                    <a:pt x="0" y="5333382"/>
                  </a:lnTo>
                  <a:lnTo>
                    <a:pt x="0" y="4205833"/>
                  </a:lnTo>
                  <a:lnTo>
                    <a:pt x="58036" y="4310048"/>
                  </a:lnTo>
                  <a:cubicBezTo>
                    <a:pt x="197935" y="4550245"/>
                    <a:pt x="350594" y="4747142"/>
                    <a:pt x="520779" y="4907591"/>
                  </a:cubicBezTo>
                  <a:cubicBezTo>
                    <a:pt x="763600" y="5136565"/>
                    <a:pt x="1043821" y="5291288"/>
                    <a:pt x="1377154" y="5380604"/>
                  </a:cubicBezTo>
                  <a:cubicBezTo>
                    <a:pt x="1963029" y="5537589"/>
                    <a:pt x="2470519" y="5282804"/>
                    <a:pt x="3123340" y="4905715"/>
                  </a:cubicBezTo>
                  <a:cubicBezTo>
                    <a:pt x="3269800" y="4821157"/>
                    <a:pt x="3411134" y="4747512"/>
                    <a:pt x="3547863" y="4676342"/>
                  </a:cubicBezTo>
                  <a:cubicBezTo>
                    <a:pt x="3804497" y="4542710"/>
                    <a:pt x="4026085" y="4427393"/>
                    <a:pt x="4186753" y="4289376"/>
                  </a:cubicBezTo>
                  <a:cubicBezTo>
                    <a:pt x="4329009" y="4167293"/>
                    <a:pt x="4410589" y="4037181"/>
                    <a:pt x="4459565" y="3854399"/>
                  </a:cubicBezTo>
                  <a:cubicBezTo>
                    <a:pt x="4548302" y="3523229"/>
                    <a:pt x="4568981" y="3185183"/>
                    <a:pt x="4521015" y="2849377"/>
                  </a:cubicBezTo>
                  <a:cubicBezTo>
                    <a:pt x="4474709" y="2524680"/>
                    <a:pt x="4366564" y="2215756"/>
                    <a:pt x="4199723" y="1931213"/>
                  </a:cubicBezTo>
                  <a:cubicBezTo>
                    <a:pt x="3863270" y="1357325"/>
                    <a:pt x="3323982" y="946439"/>
                    <a:pt x="2681217" y="774211"/>
                  </a:cubicBezTo>
                  <a:cubicBezTo>
                    <a:pt x="2001139" y="591984"/>
                    <a:pt x="1476322" y="649699"/>
                    <a:pt x="926547" y="967112"/>
                  </a:cubicBezTo>
                  <a:cubicBezTo>
                    <a:pt x="740730" y="1074393"/>
                    <a:pt x="668642" y="1143989"/>
                    <a:pt x="622677" y="1197863"/>
                  </a:cubicBezTo>
                  <a:cubicBezTo>
                    <a:pt x="555599" y="1276450"/>
                    <a:pt x="492360" y="1390031"/>
                    <a:pt x="404892" y="1547314"/>
                  </a:cubicBezTo>
                  <a:cubicBezTo>
                    <a:pt x="317047" y="1705133"/>
                    <a:pt x="204816" y="1906756"/>
                    <a:pt x="40135" y="2159090"/>
                  </a:cubicBezTo>
                  <a:lnTo>
                    <a:pt x="0" y="2219367"/>
                  </a:lnTo>
                  <a:lnTo>
                    <a:pt x="0" y="915659"/>
                  </a:lnTo>
                  <a:lnTo>
                    <a:pt x="58609" y="828051"/>
                  </a:lnTo>
                  <a:cubicBezTo>
                    <a:pt x="177453" y="670481"/>
                    <a:pt x="325846" y="538291"/>
                    <a:pt x="590688" y="385385"/>
                  </a:cubicBezTo>
                  <a:cubicBezTo>
                    <a:pt x="1032158" y="130559"/>
                    <a:pt x="1474329" y="3750"/>
                    <a:pt x="1951393"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2A9D1364-B6A3-44CB-9FBA-C528F0CE90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319367"/>
              <a:ext cx="5217957" cy="6100079"/>
            </a:xfrm>
            <a:custGeom>
              <a:avLst/>
              <a:gdLst>
                <a:gd name="connsiteX0" fmla="*/ 1951394 w 5217957"/>
                <a:gd name="connsiteY0" fmla="*/ 82 h 6100079"/>
                <a:gd name="connsiteX1" fmla="*/ 2855178 w 5217957"/>
                <a:gd name="connsiteY1" fmla="*/ 125419 h 6100079"/>
                <a:gd name="connsiteX2" fmla="*/ 4779341 w 5217957"/>
                <a:gd name="connsiteY2" fmla="*/ 1591542 h 6100079"/>
                <a:gd name="connsiteX3" fmla="*/ 5108574 w 5217957"/>
                <a:gd name="connsiteY3" fmla="*/ 4028416 h 6100079"/>
                <a:gd name="connsiteX4" fmla="*/ 3459359 w 5217957"/>
                <a:gd name="connsiteY4" fmla="*/ 5487716 h 6100079"/>
                <a:gd name="connsiteX5" fmla="*/ 1203275 w 5217957"/>
                <a:gd name="connsiteY5" fmla="*/ 6029534 h 6100079"/>
                <a:gd name="connsiteX6" fmla="*/ 59921 w 5217957"/>
                <a:gd name="connsiteY6" fmla="*/ 5396467 h 6100079"/>
                <a:gd name="connsiteX7" fmla="*/ 0 w 5217957"/>
                <a:gd name="connsiteY7" fmla="*/ 5333381 h 6100079"/>
                <a:gd name="connsiteX8" fmla="*/ 0 w 5217957"/>
                <a:gd name="connsiteY8" fmla="*/ 4427327 h 6100079"/>
                <a:gd name="connsiteX9" fmla="*/ 112056 w 5217957"/>
                <a:gd name="connsiteY9" fmla="*/ 4602502 h 6100079"/>
                <a:gd name="connsiteX10" fmla="*/ 443875 w 5217957"/>
                <a:gd name="connsiteY10" fmla="*/ 4989110 h 6100079"/>
                <a:gd name="connsiteX11" fmla="*/ 1348175 w 5217957"/>
                <a:gd name="connsiteY11" fmla="*/ 5488759 h 6100079"/>
                <a:gd name="connsiteX12" fmla="*/ 2221463 w 5217957"/>
                <a:gd name="connsiteY12" fmla="*/ 5461704 h 6100079"/>
                <a:gd name="connsiteX13" fmla="*/ 3179339 w 5217957"/>
                <a:gd name="connsiteY13" fmla="*/ 5003023 h 6100079"/>
                <a:gd name="connsiteX14" fmla="*/ 3599638 w 5217957"/>
                <a:gd name="connsiteY14" fmla="*/ 4775996 h 6100079"/>
                <a:gd name="connsiteX15" fmla="*/ 4259765 w 5217957"/>
                <a:gd name="connsiteY15" fmla="*/ 4374667 h 6100079"/>
                <a:gd name="connsiteX16" fmla="*/ 4567742 w 5217957"/>
                <a:gd name="connsiteY16" fmla="*/ 3883732 h 6100079"/>
                <a:gd name="connsiteX17" fmla="*/ 4631929 w 5217957"/>
                <a:gd name="connsiteY17" fmla="*/ 2833886 h 6100079"/>
                <a:gd name="connsiteX18" fmla="*/ 4296412 w 5217957"/>
                <a:gd name="connsiteY18" fmla="*/ 1874932 h 6100079"/>
                <a:gd name="connsiteX19" fmla="*/ 2710219 w 5217957"/>
                <a:gd name="connsiteY19" fmla="*/ 666410 h 6100079"/>
                <a:gd name="connsiteX20" fmla="*/ 1732642 w 5217957"/>
                <a:gd name="connsiteY20" fmla="*/ 573480 h 6100079"/>
                <a:gd name="connsiteX21" fmla="*/ 870621 w 5217957"/>
                <a:gd name="connsiteY21" fmla="*/ 870402 h 6100079"/>
                <a:gd name="connsiteX22" fmla="*/ 537555 w 5217957"/>
                <a:gd name="connsiteY22" fmla="*/ 1125324 h 6100079"/>
                <a:gd name="connsiteX23" fmla="*/ 306995 w 5217957"/>
                <a:gd name="connsiteY23" fmla="*/ 1493030 h 6100079"/>
                <a:gd name="connsiteX24" fmla="*/ 23579 w 5217957"/>
                <a:gd name="connsiteY24" fmla="*/ 1977465 h 6100079"/>
                <a:gd name="connsiteX25" fmla="*/ 0 w 5217957"/>
                <a:gd name="connsiteY25" fmla="*/ 2014291 h 6100079"/>
                <a:gd name="connsiteX26" fmla="*/ 0 w 5217957"/>
                <a:gd name="connsiteY26" fmla="*/ 915660 h 6100079"/>
                <a:gd name="connsiteX27" fmla="*/ 58609 w 5217957"/>
                <a:gd name="connsiteY27" fmla="*/ 828051 h 6100079"/>
                <a:gd name="connsiteX28" fmla="*/ 590689 w 5217957"/>
                <a:gd name="connsiteY28" fmla="*/ 385385 h 6100079"/>
                <a:gd name="connsiteX29" fmla="*/ 1951394 w 5217957"/>
                <a:gd name="connsiteY29"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7957" h="6100079">
                  <a:moveTo>
                    <a:pt x="1951394" y="82"/>
                  </a:moveTo>
                  <a:cubicBezTo>
                    <a:pt x="2237632" y="-2119"/>
                    <a:pt x="2536431" y="40011"/>
                    <a:pt x="2855178" y="125419"/>
                  </a:cubicBezTo>
                  <a:cubicBezTo>
                    <a:pt x="3697704" y="351173"/>
                    <a:pt x="4370491" y="894159"/>
                    <a:pt x="4779341" y="1591542"/>
                  </a:cubicBezTo>
                  <a:cubicBezTo>
                    <a:pt x="5195535" y="2301324"/>
                    <a:pt x="5338357" y="3170855"/>
                    <a:pt x="5108574" y="4028416"/>
                  </a:cubicBezTo>
                  <a:cubicBezTo>
                    <a:pt x="4880820" y="4878406"/>
                    <a:pt x="4165604" y="5079965"/>
                    <a:pt x="3459359" y="5487716"/>
                  </a:cubicBezTo>
                  <a:cubicBezTo>
                    <a:pt x="2753115" y="5895466"/>
                    <a:pt x="2053265" y="6257288"/>
                    <a:pt x="1203275" y="6029534"/>
                  </a:cubicBezTo>
                  <a:cubicBezTo>
                    <a:pt x="739885" y="5905369"/>
                    <a:pt x="366400" y="5685345"/>
                    <a:pt x="59921" y="5396467"/>
                  </a:cubicBezTo>
                  <a:lnTo>
                    <a:pt x="0" y="5333381"/>
                  </a:lnTo>
                  <a:lnTo>
                    <a:pt x="0" y="4427327"/>
                  </a:lnTo>
                  <a:lnTo>
                    <a:pt x="112056" y="4602502"/>
                  </a:lnTo>
                  <a:cubicBezTo>
                    <a:pt x="215300" y="4749260"/>
                    <a:pt x="325419" y="4877443"/>
                    <a:pt x="443875" y="4989110"/>
                  </a:cubicBezTo>
                  <a:cubicBezTo>
                    <a:pt x="700709" y="5231113"/>
                    <a:pt x="996455" y="5394516"/>
                    <a:pt x="1348175" y="5488759"/>
                  </a:cubicBezTo>
                  <a:cubicBezTo>
                    <a:pt x="1633379" y="5565179"/>
                    <a:pt x="1910917" y="5556430"/>
                    <a:pt x="2221463" y="5461704"/>
                  </a:cubicBezTo>
                  <a:cubicBezTo>
                    <a:pt x="2541923" y="5363721"/>
                    <a:pt x="2870374" y="5181404"/>
                    <a:pt x="3179339" y="5003023"/>
                  </a:cubicBezTo>
                  <a:cubicBezTo>
                    <a:pt x="3323713" y="4919760"/>
                    <a:pt x="3463978" y="4846641"/>
                    <a:pt x="3599638" y="4775996"/>
                  </a:cubicBezTo>
                  <a:cubicBezTo>
                    <a:pt x="3862436" y="4639263"/>
                    <a:pt x="4089314" y="4521074"/>
                    <a:pt x="4259765" y="4374667"/>
                  </a:cubicBezTo>
                  <a:cubicBezTo>
                    <a:pt x="4418282" y="4238625"/>
                    <a:pt x="4513201" y="4087280"/>
                    <a:pt x="4567742" y="3883732"/>
                  </a:cubicBezTo>
                  <a:cubicBezTo>
                    <a:pt x="4660420" y="3537853"/>
                    <a:pt x="4682033" y="3184640"/>
                    <a:pt x="4631929" y="2833886"/>
                  </a:cubicBezTo>
                  <a:cubicBezTo>
                    <a:pt x="4583584" y="2494734"/>
                    <a:pt x="4470646" y="2172121"/>
                    <a:pt x="4296412" y="1874932"/>
                  </a:cubicBezTo>
                  <a:cubicBezTo>
                    <a:pt x="3944879" y="1275559"/>
                    <a:pt x="3381537" y="846289"/>
                    <a:pt x="2710219" y="666410"/>
                  </a:cubicBezTo>
                  <a:cubicBezTo>
                    <a:pt x="2349955" y="569877"/>
                    <a:pt x="2030161" y="539483"/>
                    <a:pt x="1732642" y="573480"/>
                  </a:cubicBezTo>
                  <a:cubicBezTo>
                    <a:pt x="1440866" y="606814"/>
                    <a:pt x="1158880" y="703976"/>
                    <a:pt x="870621" y="870402"/>
                  </a:cubicBezTo>
                  <a:cubicBezTo>
                    <a:pt x="670160" y="986048"/>
                    <a:pt x="589753" y="1064195"/>
                    <a:pt x="537555" y="1125324"/>
                  </a:cubicBezTo>
                  <a:cubicBezTo>
                    <a:pt x="463218" y="1212400"/>
                    <a:pt x="397708" y="1330125"/>
                    <a:pt x="306995" y="1493030"/>
                  </a:cubicBezTo>
                  <a:cubicBezTo>
                    <a:pt x="234596" y="1623167"/>
                    <a:pt x="145436" y="1783409"/>
                    <a:pt x="23579" y="1977465"/>
                  </a:cubicBezTo>
                  <a:lnTo>
                    <a:pt x="0" y="2014291"/>
                  </a:lnTo>
                  <a:lnTo>
                    <a:pt x="0" y="915660"/>
                  </a:lnTo>
                  <a:lnTo>
                    <a:pt x="58609" y="828051"/>
                  </a:lnTo>
                  <a:cubicBezTo>
                    <a:pt x="177453" y="670481"/>
                    <a:pt x="325847" y="538291"/>
                    <a:pt x="590689" y="385385"/>
                  </a:cubicBezTo>
                  <a:cubicBezTo>
                    <a:pt x="1032159" y="130559"/>
                    <a:pt x="1474330" y="3750"/>
                    <a:pt x="1951394"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10BCB255-8952-DEA6-DA57-28E48BA726B1}"/>
              </a:ext>
            </a:extLst>
          </p:cNvPr>
          <p:cNvSpPr>
            <a:spLocks noGrp="1"/>
          </p:cNvSpPr>
          <p:nvPr>
            <p:ph type="title"/>
          </p:nvPr>
        </p:nvSpPr>
        <p:spPr>
          <a:xfrm>
            <a:off x="640080" y="1243013"/>
            <a:ext cx="3855720" cy="4371974"/>
          </a:xfrm>
        </p:spPr>
        <p:txBody>
          <a:bodyPr>
            <a:normAutofit/>
          </a:bodyPr>
          <a:lstStyle/>
          <a:p>
            <a:r>
              <a:rPr lang="en-IL" sz="3600">
                <a:solidFill>
                  <a:schemeClr val="tx2"/>
                </a:solidFill>
              </a:rPr>
              <a:t>DELETE</a:t>
            </a:r>
          </a:p>
        </p:txBody>
      </p:sp>
      <p:sp>
        <p:nvSpPr>
          <p:cNvPr id="3" name="Content Placeholder 2">
            <a:extLst>
              <a:ext uri="{FF2B5EF4-FFF2-40B4-BE49-F238E27FC236}">
                <a16:creationId xmlns:a16="http://schemas.microsoft.com/office/drawing/2014/main" id="{393FF9C6-2739-9594-9A77-6F7005BA9F7C}"/>
              </a:ext>
            </a:extLst>
          </p:cNvPr>
          <p:cNvSpPr>
            <a:spLocks noGrp="1"/>
          </p:cNvSpPr>
          <p:nvPr>
            <p:ph idx="1"/>
          </p:nvPr>
        </p:nvSpPr>
        <p:spPr>
          <a:xfrm>
            <a:off x="6172200" y="804672"/>
            <a:ext cx="5221224" cy="5230368"/>
          </a:xfrm>
        </p:spPr>
        <p:txBody>
          <a:bodyPr anchor="ctr">
            <a:normAutofit/>
          </a:bodyPr>
          <a:lstStyle/>
          <a:p>
            <a:pPr marL="0" indent="0">
              <a:buNone/>
            </a:pPr>
            <a:r>
              <a:rPr lang="en-US" sz="1800" b="1" i="0">
                <a:solidFill>
                  <a:schemeClr val="tx2"/>
                </a:solidFill>
                <a:effectLst/>
                <a:latin typeface="Söhne"/>
              </a:rPr>
              <a:t>DELETE:</a:t>
            </a:r>
            <a:r>
              <a:rPr lang="en-US" sz="1800" b="0" i="0">
                <a:solidFill>
                  <a:schemeClr val="tx2"/>
                </a:solidFill>
                <a:effectLst/>
                <a:latin typeface="Söhne"/>
              </a:rPr>
              <a:t> This is used to delete a resource on the server.</a:t>
            </a:r>
          </a:p>
          <a:p>
            <a:pPr marL="0" indent="0">
              <a:buNone/>
            </a:pPr>
            <a:br>
              <a:rPr lang="en-US" sz="1800">
                <a:solidFill>
                  <a:schemeClr val="tx2"/>
                </a:solidFill>
              </a:rPr>
            </a:br>
            <a:endParaRPr lang="en-IL" sz="1800">
              <a:solidFill>
                <a:schemeClr val="tx2"/>
              </a:solidFill>
            </a:endParaRPr>
          </a:p>
        </p:txBody>
      </p:sp>
    </p:spTree>
    <p:extLst>
      <p:ext uri="{BB962C8B-B14F-4D97-AF65-F5344CB8AC3E}">
        <p14:creationId xmlns:p14="http://schemas.microsoft.com/office/powerpoint/2010/main" val="1839774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7">
            <a:extLst>
              <a:ext uri="{FF2B5EF4-FFF2-40B4-BE49-F238E27FC236}">
                <a16:creationId xmlns:a16="http://schemas.microsoft.com/office/drawing/2014/main" id="{A8DB9CD9-59B1-4D73-BC4C-98796A48EF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9">
            <a:extLst>
              <a:ext uri="{FF2B5EF4-FFF2-40B4-BE49-F238E27FC236}">
                <a16:creationId xmlns:a16="http://schemas.microsoft.com/office/drawing/2014/main" id="{8874A6A9-41FF-4E33-AFA8-F9F81436A5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gradFill flip="none" rotWithShape="1">
            <a:gsLst>
              <a:gs pos="16000">
                <a:schemeClr val="accent6">
                  <a:alpha val="20000"/>
                </a:schemeClr>
              </a:gs>
              <a:gs pos="85000">
                <a:schemeClr val="accent1">
                  <a:alpha val="4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 name="Group 11">
            <a:extLst>
              <a:ext uri="{FF2B5EF4-FFF2-40B4-BE49-F238E27FC236}">
                <a16:creationId xmlns:a16="http://schemas.microsoft.com/office/drawing/2014/main" id="{721D730E-1F97-4071-B143-B05E6D2599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03402" y="3985"/>
            <a:ext cx="9772765" cy="6858000"/>
            <a:chOff x="1303402" y="3985"/>
            <a:chExt cx="9772765" cy="6858000"/>
          </a:xfrm>
        </p:grpSpPr>
        <p:sp>
          <p:nvSpPr>
            <p:cNvPr id="27" name="Freeform: Shape 12">
              <a:extLst>
                <a:ext uri="{FF2B5EF4-FFF2-40B4-BE49-F238E27FC236}">
                  <a16:creationId xmlns:a16="http://schemas.microsoft.com/office/drawing/2014/main" id="{B3849C6A-9EE5-4604-8EAE-DD4796B79D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60551" y="3985"/>
              <a:ext cx="9313016" cy="6858000"/>
            </a:xfrm>
            <a:custGeom>
              <a:avLst/>
              <a:gdLst>
                <a:gd name="connsiteX0" fmla="*/ 6993556 w 9313016"/>
                <a:gd name="connsiteY0" fmla="*/ 0 h 6858000"/>
                <a:gd name="connsiteX1" fmla="*/ 7358516 w 9313016"/>
                <a:gd name="connsiteY1" fmla="*/ 0 h 6858000"/>
                <a:gd name="connsiteX2" fmla="*/ 7475006 w 9313016"/>
                <a:gd name="connsiteY2" fmla="*/ 82722 h 6858000"/>
                <a:gd name="connsiteX3" fmla="*/ 7816357 w 9313016"/>
                <a:gd name="connsiteY3" fmla="*/ 358482 h 6858000"/>
                <a:gd name="connsiteX4" fmla="*/ 8421752 w 9313016"/>
                <a:gd name="connsiteY4" fmla="*/ 995405 h 6858000"/>
                <a:gd name="connsiteX5" fmla="*/ 8897059 w 9313016"/>
                <a:gd name="connsiteY5" fmla="*/ 1737211 h 6858000"/>
                <a:gd name="connsiteX6" fmla="*/ 9206633 w 9313016"/>
                <a:gd name="connsiteY6" fmla="*/ 2564460 h 6858000"/>
                <a:gd name="connsiteX7" fmla="*/ 9286787 w 9313016"/>
                <a:gd name="connsiteY7" fmla="*/ 3000164 h 6858000"/>
                <a:gd name="connsiteX8" fmla="*/ 9312914 w 9313016"/>
                <a:gd name="connsiteY8" fmla="*/ 3442493 h 6858000"/>
                <a:gd name="connsiteX9" fmla="*/ 9190562 w 9313016"/>
                <a:gd name="connsiteY9" fmla="*/ 4316686 h 6858000"/>
                <a:gd name="connsiteX10" fmla="*/ 9043416 w 9313016"/>
                <a:gd name="connsiteY10" fmla="*/ 4734917 h 6858000"/>
                <a:gd name="connsiteX11" fmla="*/ 8809657 w 9313016"/>
                <a:gd name="connsiteY11" fmla="*/ 5128718 h 6858000"/>
                <a:gd name="connsiteX12" fmla="*/ 8645997 w 9313016"/>
                <a:gd name="connsiteY12" fmla="*/ 5297441 h 6858000"/>
                <a:gd name="connsiteX13" fmla="*/ 8457787 w 9313016"/>
                <a:gd name="connsiteY13" fmla="*/ 5433763 h 6858000"/>
                <a:gd name="connsiteX14" fmla="*/ 8260803 w 9313016"/>
                <a:gd name="connsiteY14" fmla="*/ 5541237 h 6858000"/>
                <a:gd name="connsiteX15" fmla="*/ 8066136 w 9313016"/>
                <a:gd name="connsiteY15" fmla="*/ 5635704 h 6858000"/>
                <a:gd name="connsiteX16" fmla="*/ 7698638 w 9313016"/>
                <a:gd name="connsiteY16" fmla="*/ 5837163 h 6858000"/>
                <a:gd name="connsiteX17" fmla="*/ 7370135 w 9313016"/>
                <a:gd name="connsiteY17" fmla="*/ 6090081 h 6858000"/>
                <a:gd name="connsiteX18" fmla="*/ 7218897 w 9313016"/>
                <a:gd name="connsiteY18" fmla="*/ 6235860 h 6858000"/>
                <a:gd name="connsiteX19" fmla="*/ 7070665 w 9313016"/>
                <a:gd name="connsiteY19" fmla="*/ 6387205 h 6858000"/>
                <a:gd name="connsiteX20" fmla="*/ 6779035 w 9313016"/>
                <a:gd name="connsiteY20" fmla="*/ 6697100 h 6858000"/>
                <a:gd name="connsiteX21" fmla="*/ 6631837 w 9313016"/>
                <a:gd name="connsiteY21" fmla="*/ 6852239 h 6858000"/>
                <a:gd name="connsiteX22" fmla="*/ 6626221 w 9313016"/>
                <a:gd name="connsiteY22" fmla="*/ 6858000 h 6858000"/>
                <a:gd name="connsiteX23" fmla="*/ 6424725 w 9313016"/>
                <a:gd name="connsiteY23" fmla="*/ 6858000 h 6858000"/>
                <a:gd name="connsiteX24" fmla="*/ 6527382 w 9313016"/>
                <a:gd name="connsiteY24" fmla="*/ 6756333 h 6858000"/>
                <a:gd name="connsiteX25" fmla="*/ 6674233 w 9313016"/>
                <a:gd name="connsiteY25" fmla="*/ 6603450 h 6858000"/>
                <a:gd name="connsiteX26" fmla="*/ 6965813 w 9313016"/>
                <a:gd name="connsiteY26" fmla="*/ 6292932 h 6858000"/>
                <a:gd name="connsiteX27" fmla="*/ 7112961 w 9313016"/>
                <a:gd name="connsiteY27" fmla="*/ 6137505 h 6858000"/>
                <a:gd name="connsiteX28" fmla="*/ 7264790 w 9313016"/>
                <a:gd name="connsiteY28" fmla="*/ 5983710 h 6858000"/>
                <a:gd name="connsiteX29" fmla="*/ 7974595 w 9313016"/>
                <a:gd name="connsiteY29" fmla="*/ 5470773 h 6858000"/>
                <a:gd name="connsiteX30" fmla="*/ 8331591 w 9313016"/>
                <a:gd name="connsiteY30" fmla="*/ 5254048 h 6858000"/>
                <a:gd name="connsiteX31" fmla="*/ 8599807 w 9313016"/>
                <a:gd name="connsiteY31" fmla="*/ 4980010 h 6858000"/>
                <a:gd name="connsiteX32" fmla="*/ 8766474 w 9313016"/>
                <a:gd name="connsiteY32" fmla="*/ 4631524 h 6858000"/>
                <a:gd name="connsiteX33" fmla="*/ 8865755 w 9313016"/>
                <a:gd name="connsiteY33" fmla="*/ 4244445 h 6858000"/>
                <a:gd name="connsiteX34" fmla="*/ 8882911 w 9313016"/>
                <a:gd name="connsiteY34" fmla="*/ 4145659 h 6858000"/>
                <a:gd name="connsiteX35" fmla="*/ 8897403 w 9313016"/>
                <a:gd name="connsiteY35" fmla="*/ 4046633 h 6858000"/>
                <a:gd name="connsiteX36" fmla="*/ 8908298 w 9313016"/>
                <a:gd name="connsiteY36" fmla="*/ 3947271 h 6858000"/>
                <a:gd name="connsiteX37" fmla="*/ 8916184 w 9313016"/>
                <a:gd name="connsiteY37" fmla="*/ 3847765 h 6858000"/>
                <a:gd name="connsiteX38" fmla="*/ 8920670 w 9313016"/>
                <a:gd name="connsiteY38" fmla="*/ 3449597 h 6858000"/>
                <a:gd name="connsiteX39" fmla="*/ 8914607 w 9313016"/>
                <a:gd name="connsiteY39" fmla="*/ 3350283 h 6858000"/>
                <a:gd name="connsiteX40" fmla="*/ 8905340 w 9313016"/>
                <a:gd name="connsiteY40" fmla="*/ 3251209 h 6858000"/>
                <a:gd name="connsiteX41" fmla="*/ 8893854 w 9313016"/>
                <a:gd name="connsiteY41" fmla="*/ 3152376 h 6858000"/>
                <a:gd name="connsiteX42" fmla="*/ 8879706 w 9313016"/>
                <a:gd name="connsiteY42" fmla="*/ 3053878 h 6858000"/>
                <a:gd name="connsiteX43" fmla="*/ 8797531 w 9313016"/>
                <a:gd name="connsiteY43" fmla="*/ 2663966 h 6858000"/>
                <a:gd name="connsiteX44" fmla="*/ 8520442 w 9313016"/>
                <a:gd name="connsiteY44" fmla="*/ 1911983 h 6858000"/>
                <a:gd name="connsiteX45" fmla="*/ 8332626 w 9313016"/>
                <a:gd name="connsiteY45" fmla="*/ 1553608 h 6858000"/>
                <a:gd name="connsiteX46" fmla="*/ 8116317 w 9313016"/>
                <a:gd name="connsiteY46" fmla="*/ 1208529 h 6858000"/>
                <a:gd name="connsiteX47" fmla="*/ 7873293 w 9313016"/>
                <a:gd name="connsiteY47" fmla="*/ 878284 h 6858000"/>
                <a:gd name="connsiteX48" fmla="*/ 7604337 w 9313016"/>
                <a:gd name="connsiteY48" fmla="*/ 565125 h 6858000"/>
                <a:gd name="connsiteX49" fmla="*/ 7311128 w 9313016"/>
                <a:gd name="connsiteY49" fmla="*/ 270591 h 6858000"/>
                <a:gd name="connsiteX50" fmla="*/ 1752019 w 9313016"/>
                <a:gd name="connsiteY50" fmla="*/ 0 h 6858000"/>
                <a:gd name="connsiteX51" fmla="*/ 2155804 w 9313016"/>
                <a:gd name="connsiteY51" fmla="*/ 0 h 6858000"/>
                <a:gd name="connsiteX52" fmla="*/ 2103975 w 9313016"/>
                <a:gd name="connsiteY52" fmla="*/ 40789 h 6858000"/>
                <a:gd name="connsiteX53" fmla="*/ 1656310 w 9313016"/>
                <a:gd name="connsiteY53" fmla="*/ 470035 h 6858000"/>
                <a:gd name="connsiteX54" fmla="*/ 806013 w 9313016"/>
                <a:gd name="connsiteY54" fmla="*/ 1841133 h 6858000"/>
                <a:gd name="connsiteX55" fmla="*/ 580685 w 9313016"/>
                <a:gd name="connsiteY55" fmla="*/ 2606364 h 6858000"/>
                <a:gd name="connsiteX56" fmla="*/ 503489 w 9313016"/>
                <a:gd name="connsiteY56" fmla="*/ 3397276 h 6858000"/>
                <a:gd name="connsiteX57" fmla="*/ 570135 w 9313016"/>
                <a:gd name="connsiteY57" fmla="*/ 4188235 h 6858000"/>
                <a:gd name="connsiteX58" fmla="*/ 783387 w 9313016"/>
                <a:gd name="connsiteY58" fmla="*/ 4953850 h 6858000"/>
                <a:gd name="connsiteX59" fmla="*/ 1628014 w 9313016"/>
                <a:gd name="connsiteY59" fmla="*/ 6308245 h 6858000"/>
                <a:gd name="connsiteX60" fmla="*/ 2235998 w 9313016"/>
                <a:gd name="connsiteY60" fmla="*/ 6844829 h 6858000"/>
                <a:gd name="connsiteX61" fmla="*/ 2255028 w 9313016"/>
                <a:gd name="connsiteY61" fmla="*/ 6858000 h 6858000"/>
                <a:gd name="connsiteX62" fmla="*/ 1578787 w 9313016"/>
                <a:gd name="connsiteY62" fmla="*/ 6858000 h 6858000"/>
                <a:gd name="connsiteX63" fmla="*/ 1465153 w 9313016"/>
                <a:gd name="connsiteY63" fmla="*/ 6759050 h 6858000"/>
                <a:gd name="connsiteX64" fmla="*/ 1303650 w 9313016"/>
                <a:gd name="connsiteY64" fmla="*/ 6604267 h 6858000"/>
                <a:gd name="connsiteX65" fmla="*/ 323708 w 9313016"/>
                <a:gd name="connsiteY65" fmla="*/ 5126365 h 6858000"/>
                <a:gd name="connsiteX66" fmla="*/ 872 w 9313016"/>
                <a:gd name="connsiteY66" fmla="*/ 3391228 h 6858000"/>
                <a:gd name="connsiteX67" fmla="*/ 105428 w 9313016"/>
                <a:gd name="connsiteY67" fmla="*/ 2511899 h 6858000"/>
                <a:gd name="connsiteX68" fmla="*/ 384933 w 9313016"/>
                <a:gd name="connsiteY68" fmla="*/ 1670971 h 6858000"/>
                <a:gd name="connsiteX69" fmla="*/ 1433593 w 9313016"/>
                <a:gd name="connsiteY69" fmla="*/ 256095 h 6858000"/>
                <a:gd name="connsiteX70" fmla="*/ 1602664 w 9313016"/>
                <a:gd name="connsiteY70" fmla="*/ 1137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9313016" h="6858000">
                  <a:moveTo>
                    <a:pt x="6993556" y="0"/>
                  </a:moveTo>
                  <a:lnTo>
                    <a:pt x="7358516" y="0"/>
                  </a:lnTo>
                  <a:lnTo>
                    <a:pt x="7475006" y="82722"/>
                  </a:lnTo>
                  <a:cubicBezTo>
                    <a:pt x="7592423" y="169778"/>
                    <a:pt x="7706366" y="261748"/>
                    <a:pt x="7816357" y="358482"/>
                  </a:cubicBezTo>
                  <a:cubicBezTo>
                    <a:pt x="8036559" y="551589"/>
                    <a:pt x="8239655" y="764905"/>
                    <a:pt x="8421752" y="995405"/>
                  </a:cubicBezTo>
                  <a:cubicBezTo>
                    <a:pt x="8604736" y="1225282"/>
                    <a:pt x="8763567" y="1474646"/>
                    <a:pt x="8897059" y="1737211"/>
                  </a:cubicBezTo>
                  <a:cubicBezTo>
                    <a:pt x="9029909" y="2000162"/>
                    <a:pt x="9134317" y="2277990"/>
                    <a:pt x="9206633" y="2564460"/>
                  </a:cubicBezTo>
                  <a:cubicBezTo>
                    <a:pt x="9242322" y="2707791"/>
                    <a:pt x="9269041" y="2853474"/>
                    <a:pt x="9286787" y="3000164"/>
                  </a:cubicBezTo>
                  <a:cubicBezTo>
                    <a:pt x="9304977" y="3146856"/>
                    <a:pt x="9314097" y="3294698"/>
                    <a:pt x="9312914" y="3442493"/>
                  </a:cubicBezTo>
                  <a:cubicBezTo>
                    <a:pt x="9309906" y="3737987"/>
                    <a:pt x="9270717" y="4033288"/>
                    <a:pt x="9190562" y="4316686"/>
                  </a:cubicBezTo>
                  <a:cubicBezTo>
                    <a:pt x="9150486" y="4458240"/>
                    <a:pt x="9103951" y="4597587"/>
                    <a:pt x="9043416" y="4734917"/>
                  </a:cubicBezTo>
                  <a:cubicBezTo>
                    <a:pt x="8982980" y="4871817"/>
                    <a:pt x="8908740" y="5007131"/>
                    <a:pt x="8809657" y="5128718"/>
                  </a:cubicBezTo>
                  <a:cubicBezTo>
                    <a:pt x="8760312" y="5189247"/>
                    <a:pt x="8706137" y="5246945"/>
                    <a:pt x="8645997" y="5297441"/>
                  </a:cubicBezTo>
                  <a:cubicBezTo>
                    <a:pt x="8586252" y="5348274"/>
                    <a:pt x="8522809" y="5393730"/>
                    <a:pt x="8457787" y="5433763"/>
                  </a:cubicBezTo>
                  <a:cubicBezTo>
                    <a:pt x="8392816" y="5474132"/>
                    <a:pt x="8326219" y="5508213"/>
                    <a:pt x="8260803" y="5541237"/>
                  </a:cubicBezTo>
                  <a:cubicBezTo>
                    <a:pt x="8195289" y="5574071"/>
                    <a:pt x="8130023" y="5604838"/>
                    <a:pt x="8066136" y="5635704"/>
                  </a:cubicBezTo>
                  <a:cubicBezTo>
                    <a:pt x="7938313" y="5697433"/>
                    <a:pt x="7815222" y="5762186"/>
                    <a:pt x="7698638" y="5837163"/>
                  </a:cubicBezTo>
                  <a:cubicBezTo>
                    <a:pt x="7582449" y="5912381"/>
                    <a:pt x="7471881" y="5996094"/>
                    <a:pt x="7370135" y="6090081"/>
                  </a:cubicBezTo>
                  <a:cubicBezTo>
                    <a:pt x="7319460" y="6136593"/>
                    <a:pt x="7268881" y="6186082"/>
                    <a:pt x="7218897" y="6235860"/>
                  </a:cubicBezTo>
                  <a:cubicBezTo>
                    <a:pt x="7168763" y="6285493"/>
                    <a:pt x="7119665" y="6336229"/>
                    <a:pt x="7070665" y="6387205"/>
                  </a:cubicBezTo>
                  <a:cubicBezTo>
                    <a:pt x="6972715" y="6489208"/>
                    <a:pt x="6876195" y="6593131"/>
                    <a:pt x="6779035" y="6697100"/>
                  </a:cubicBezTo>
                  <a:cubicBezTo>
                    <a:pt x="6730379" y="6748989"/>
                    <a:pt x="6681528" y="6800878"/>
                    <a:pt x="6631837" y="6852239"/>
                  </a:cubicBezTo>
                  <a:lnTo>
                    <a:pt x="6626221" y="6858000"/>
                  </a:lnTo>
                  <a:lnTo>
                    <a:pt x="6424725" y="6858000"/>
                  </a:lnTo>
                  <a:lnTo>
                    <a:pt x="6527382" y="6756333"/>
                  </a:lnTo>
                  <a:cubicBezTo>
                    <a:pt x="6576726" y="6705932"/>
                    <a:pt x="6625480" y="6654811"/>
                    <a:pt x="6674233" y="6603450"/>
                  </a:cubicBezTo>
                  <a:cubicBezTo>
                    <a:pt x="6771788" y="6500920"/>
                    <a:pt x="6868309" y="6396757"/>
                    <a:pt x="6965813" y="6292932"/>
                  </a:cubicBezTo>
                  <a:lnTo>
                    <a:pt x="7112961" y="6137505"/>
                  </a:lnTo>
                  <a:cubicBezTo>
                    <a:pt x="7162354" y="6085808"/>
                    <a:pt x="7211945" y="6034640"/>
                    <a:pt x="7264790" y="5983710"/>
                  </a:cubicBezTo>
                  <a:cubicBezTo>
                    <a:pt x="7472373" y="5779130"/>
                    <a:pt x="7721610" y="5610648"/>
                    <a:pt x="7974595" y="5470773"/>
                  </a:cubicBezTo>
                  <a:cubicBezTo>
                    <a:pt x="8099903" y="5399395"/>
                    <a:pt x="8224127" y="5332529"/>
                    <a:pt x="8331591" y="5254048"/>
                  </a:cubicBezTo>
                  <a:cubicBezTo>
                    <a:pt x="8439351" y="5176047"/>
                    <a:pt x="8529660" y="5085949"/>
                    <a:pt x="8599807" y="4980010"/>
                  </a:cubicBezTo>
                  <a:cubicBezTo>
                    <a:pt x="8671187" y="4875128"/>
                    <a:pt x="8723982" y="4756086"/>
                    <a:pt x="8766474" y="4631524"/>
                  </a:cubicBezTo>
                  <a:cubicBezTo>
                    <a:pt x="8808968" y="4507010"/>
                    <a:pt x="8840615" y="4375872"/>
                    <a:pt x="8865755" y="4244445"/>
                  </a:cubicBezTo>
                  <a:cubicBezTo>
                    <a:pt x="8871375" y="4211468"/>
                    <a:pt x="8878129" y="4178731"/>
                    <a:pt x="8882911" y="4145659"/>
                  </a:cubicBezTo>
                  <a:lnTo>
                    <a:pt x="8897403" y="4046633"/>
                  </a:lnTo>
                  <a:lnTo>
                    <a:pt x="8908298" y="3947271"/>
                  </a:lnTo>
                  <a:cubicBezTo>
                    <a:pt x="8912389" y="3914247"/>
                    <a:pt x="8913425" y="3880886"/>
                    <a:pt x="8916184" y="3847765"/>
                  </a:cubicBezTo>
                  <a:cubicBezTo>
                    <a:pt x="8925797" y="3715091"/>
                    <a:pt x="8925945" y="3582127"/>
                    <a:pt x="8920670" y="3449597"/>
                  </a:cubicBezTo>
                  <a:lnTo>
                    <a:pt x="8914607" y="3350283"/>
                  </a:lnTo>
                  <a:cubicBezTo>
                    <a:pt x="8911995" y="3317211"/>
                    <a:pt x="8908348" y="3284233"/>
                    <a:pt x="8905340" y="3251209"/>
                  </a:cubicBezTo>
                  <a:cubicBezTo>
                    <a:pt x="8902628" y="3218185"/>
                    <a:pt x="8897551" y="3185305"/>
                    <a:pt x="8893854" y="3152376"/>
                  </a:cubicBezTo>
                  <a:cubicBezTo>
                    <a:pt x="8890305" y="3119399"/>
                    <a:pt x="8884932" y="3086662"/>
                    <a:pt x="8879706" y="3053878"/>
                  </a:cubicBezTo>
                  <a:cubicBezTo>
                    <a:pt x="8858707" y="2922835"/>
                    <a:pt x="8831249" y="2792705"/>
                    <a:pt x="8797531" y="2663966"/>
                  </a:cubicBezTo>
                  <a:cubicBezTo>
                    <a:pt x="8728616" y="2406777"/>
                    <a:pt x="8635497" y="2155109"/>
                    <a:pt x="8520442" y="1911983"/>
                  </a:cubicBezTo>
                  <a:cubicBezTo>
                    <a:pt x="8462667" y="1790541"/>
                    <a:pt x="8400112" y="1670923"/>
                    <a:pt x="8332626" y="1553608"/>
                  </a:cubicBezTo>
                  <a:cubicBezTo>
                    <a:pt x="8265683" y="1436006"/>
                    <a:pt x="8192973" y="1321188"/>
                    <a:pt x="8116317" y="1208529"/>
                  </a:cubicBezTo>
                  <a:cubicBezTo>
                    <a:pt x="8039811" y="1095776"/>
                    <a:pt x="7958079" y="986094"/>
                    <a:pt x="7873293" y="878284"/>
                  </a:cubicBezTo>
                  <a:cubicBezTo>
                    <a:pt x="7787814" y="771002"/>
                    <a:pt x="7697999" y="666551"/>
                    <a:pt x="7604337" y="565125"/>
                  </a:cubicBezTo>
                  <a:cubicBezTo>
                    <a:pt x="7510479" y="463891"/>
                    <a:pt x="7413367" y="364818"/>
                    <a:pt x="7311128" y="270591"/>
                  </a:cubicBezTo>
                  <a:close/>
                  <a:moveTo>
                    <a:pt x="1752019" y="0"/>
                  </a:moveTo>
                  <a:lnTo>
                    <a:pt x="2155804" y="0"/>
                  </a:lnTo>
                  <a:lnTo>
                    <a:pt x="2103975" y="40789"/>
                  </a:lnTo>
                  <a:cubicBezTo>
                    <a:pt x="1943592" y="173585"/>
                    <a:pt x="1793955" y="317500"/>
                    <a:pt x="1656310" y="470035"/>
                  </a:cubicBezTo>
                  <a:cubicBezTo>
                    <a:pt x="1288172" y="876939"/>
                    <a:pt x="1002998" y="1344708"/>
                    <a:pt x="806013" y="1841133"/>
                  </a:cubicBezTo>
                  <a:cubicBezTo>
                    <a:pt x="707818" y="2089538"/>
                    <a:pt x="630868" y="2345480"/>
                    <a:pt x="580685" y="2606364"/>
                  </a:cubicBezTo>
                  <a:cubicBezTo>
                    <a:pt x="530749" y="2867250"/>
                    <a:pt x="504868" y="3132119"/>
                    <a:pt x="503489" y="3397276"/>
                  </a:cubicBezTo>
                  <a:cubicBezTo>
                    <a:pt x="501467" y="3662434"/>
                    <a:pt x="524093" y="3927351"/>
                    <a:pt x="570135" y="4188235"/>
                  </a:cubicBezTo>
                  <a:cubicBezTo>
                    <a:pt x="615734" y="4449264"/>
                    <a:pt x="688642" y="4705493"/>
                    <a:pt x="783387" y="4953850"/>
                  </a:cubicBezTo>
                  <a:cubicBezTo>
                    <a:pt x="974357" y="5449796"/>
                    <a:pt x="1259630" y="5913773"/>
                    <a:pt x="1628014" y="6308245"/>
                  </a:cubicBezTo>
                  <a:cubicBezTo>
                    <a:pt x="1812182" y="6505481"/>
                    <a:pt x="2016215" y="6685052"/>
                    <a:pt x="2235998" y="6844829"/>
                  </a:cubicBezTo>
                  <a:lnTo>
                    <a:pt x="2255028" y="6858000"/>
                  </a:lnTo>
                  <a:lnTo>
                    <a:pt x="1578787" y="6858000"/>
                  </a:lnTo>
                  <a:lnTo>
                    <a:pt x="1465153" y="6759050"/>
                  </a:lnTo>
                  <a:cubicBezTo>
                    <a:pt x="1410086" y="6708726"/>
                    <a:pt x="1356236" y="6657104"/>
                    <a:pt x="1303650" y="6604267"/>
                  </a:cubicBezTo>
                  <a:cubicBezTo>
                    <a:pt x="883506" y="6181043"/>
                    <a:pt x="548150" y="5676072"/>
                    <a:pt x="323708" y="5126365"/>
                  </a:cubicBezTo>
                  <a:cubicBezTo>
                    <a:pt x="97737" y="4577139"/>
                    <a:pt x="-10958" y="3981927"/>
                    <a:pt x="872" y="3391228"/>
                  </a:cubicBezTo>
                  <a:cubicBezTo>
                    <a:pt x="5951" y="3095783"/>
                    <a:pt x="40506" y="2800528"/>
                    <a:pt x="105428" y="2511899"/>
                  </a:cubicBezTo>
                  <a:cubicBezTo>
                    <a:pt x="170104" y="2223317"/>
                    <a:pt x="262089" y="1940399"/>
                    <a:pt x="384933" y="1670971"/>
                  </a:cubicBezTo>
                  <a:cubicBezTo>
                    <a:pt x="629092" y="1131344"/>
                    <a:pt x="991955" y="646919"/>
                    <a:pt x="1433593" y="256095"/>
                  </a:cubicBezTo>
                  <a:cubicBezTo>
                    <a:pt x="1488791" y="207206"/>
                    <a:pt x="1545179" y="159733"/>
                    <a:pt x="1602664" y="113704"/>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Freeform: Shape 13">
              <a:extLst>
                <a:ext uri="{FF2B5EF4-FFF2-40B4-BE49-F238E27FC236}">
                  <a16:creationId xmlns:a16="http://schemas.microsoft.com/office/drawing/2014/main" id="{308677BE-069B-4A4D-8732-E26B6EF567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59468" y="3985"/>
              <a:ext cx="9065550" cy="6858000"/>
            </a:xfrm>
            <a:custGeom>
              <a:avLst/>
              <a:gdLst>
                <a:gd name="connsiteX0" fmla="*/ 1839951 w 9065550"/>
                <a:gd name="connsiteY0" fmla="*/ 0 h 6858000"/>
                <a:gd name="connsiteX1" fmla="*/ 6979427 w 9065550"/>
                <a:gd name="connsiteY1" fmla="*/ 0 h 6858000"/>
                <a:gd name="connsiteX2" fmla="*/ 6989586 w 9065550"/>
                <a:gd name="connsiteY2" fmla="*/ 6825 h 6858000"/>
                <a:gd name="connsiteX3" fmla="*/ 8932062 w 9065550"/>
                <a:gd name="connsiteY3" fmla="*/ 4580835 h 6858000"/>
                <a:gd name="connsiteX4" fmla="*/ 7166294 w 9065550"/>
                <a:gd name="connsiteY4" fmla="*/ 6259703 h 6858000"/>
                <a:gd name="connsiteX5" fmla="*/ 6868878 w 9065550"/>
                <a:gd name="connsiteY5" fmla="*/ 6564765 h 6858000"/>
                <a:gd name="connsiteX6" fmla="*/ 6591881 w 9065550"/>
                <a:gd name="connsiteY6" fmla="*/ 6858000 h 6858000"/>
                <a:gd name="connsiteX7" fmla="*/ 5184648 w 9065550"/>
                <a:gd name="connsiteY7" fmla="*/ 6858000 h 6858000"/>
                <a:gd name="connsiteX8" fmla="*/ 5244877 w 9065550"/>
                <a:gd name="connsiteY8" fmla="*/ 6817615 h 6858000"/>
                <a:gd name="connsiteX9" fmla="*/ 6033853 w 9065550"/>
                <a:gd name="connsiteY9" fmla="*/ 6069135 h 6858000"/>
                <a:gd name="connsiteX10" fmla="*/ 6480248 w 9065550"/>
                <a:gd name="connsiteY10" fmla="*/ 5607082 h 6858000"/>
                <a:gd name="connsiteX11" fmla="*/ 7551502 w 9065550"/>
                <a:gd name="connsiteY11" fmla="*/ 4859004 h 6858000"/>
                <a:gd name="connsiteX12" fmla="*/ 7844227 w 9065550"/>
                <a:gd name="connsiteY12" fmla="*/ 4683074 h 6858000"/>
                <a:gd name="connsiteX13" fmla="*/ 8005810 w 9065550"/>
                <a:gd name="connsiteY13" fmla="*/ 4330239 h 6858000"/>
                <a:gd name="connsiteX14" fmla="*/ 8016191 w 9065550"/>
                <a:gd name="connsiteY14" fmla="*/ 2956574 h 6858000"/>
                <a:gd name="connsiteX15" fmla="*/ 7346424 w 9065550"/>
                <a:gd name="connsiteY15" fmla="*/ 1636739 h 6858000"/>
                <a:gd name="connsiteX16" fmla="*/ 5995751 w 9065550"/>
                <a:gd name="connsiteY16" fmla="*/ 493319 h 6858000"/>
                <a:gd name="connsiteX17" fmla="*/ 4494836 w 9065550"/>
                <a:gd name="connsiteY17" fmla="*/ 75383 h 6858000"/>
                <a:gd name="connsiteX18" fmla="*/ 2002499 w 9065550"/>
                <a:gd name="connsiteY18" fmla="*/ 1094261 h 6858000"/>
                <a:gd name="connsiteX19" fmla="*/ 1241306 w 9065550"/>
                <a:gd name="connsiteY19" fmla="*/ 2206935 h 6858000"/>
                <a:gd name="connsiteX20" fmla="*/ 961736 w 9065550"/>
                <a:gd name="connsiteY20" fmla="*/ 3573719 h 6858000"/>
                <a:gd name="connsiteX21" fmla="*/ 1193878 w 9065550"/>
                <a:gd name="connsiteY21" fmla="*/ 4824208 h 6858000"/>
                <a:gd name="connsiteX22" fmla="*/ 1832096 w 9065550"/>
                <a:gd name="connsiteY22" fmla="*/ 5873050 h 6858000"/>
                <a:gd name="connsiteX23" fmla="*/ 3010752 w 9065550"/>
                <a:gd name="connsiteY23" fmla="*/ 6749475 h 6858000"/>
                <a:gd name="connsiteX24" fmla="*/ 3187037 w 9065550"/>
                <a:gd name="connsiteY24" fmla="*/ 6824756 h 6858000"/>
                <a:gd name="connsiteX25" fmla="*/ 3278211 w 9065550"/>
                <a:gd name="connsiteY25" fmla="*/ 6858000 h 6858000"/>
                <a:gd name="connsiteX26" fmla="*/ 1480830 w 9065550"/>
                <a:gd name="connsiteY26" fmla="*/ 6858000 h 6858000"/>
                <a:gd name="connsiteX27" fmla="*/ 1427607 w 9065550"/>
                <a:gd name="connsiteY27" fmla="*/ 6811515 h 6858000"/>
                <a:gd name="connsiteX28" fmla="*/ 1100739 w 9065550"/>
                <a:gd name="connsiteY28" fmla="*/ 6477651 h 6858000"/>
                <a:gd name="connsiteX29" fmla="*/ 0 w 9065550"/>
                <a:gd name="connsiteY29" fmla="*/ 3573620 h 6858000"/>
                <a:gd name="connsiteX30" fmla="*/ 1805513 w 9065550"/>
                <a:gd name="connsiteY30"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065550" h="6858000">
                  <a:moveTo>
                    <a:pt x="1839951" y="0"/>
                  </a:moveTo>
                  <a:lnTo>
                    <a:pt x="6979427" y="0"/>
                  </a:lnTo>
                  <a:lnTo>
                    <a:pt x="6989586" y="6825"/>
                  </a:lnTo>
                  <a:cubicBezTo>
                    <a:pt x="8438828" y="1031353"/>
                    <a:pt x="9439169" y="2823601"/>
                    <a:pt x="8932062" y="4580835"/>
                  </a:cubicBezTo>
                  <a:cubicBezTo>
                    <a:pt x="8592517" y="5757293"/>
                    <a:pt x="7979652" y="5458140"/>
                    <a:pt x="7166294" y="6259703"/>
                  </a:cubicBezTo>
                  <a:cubicBezTo>
                    <a:pt x="7064618" y="6359905"/>
                    <a:pt x="6966014" y="6462297"/>
                    <a:pt x="6868878" y="6564765"/>
                  </a:cubicBezTo>
                  <a:lnTo>
                    <a:pt x="6591881" y="6858000"/>
                  </a:lnTo>
                  <a:lnTo>
                    <a:pt x="5184648" y="6858000"/>
                  </a:lnTo>
                  <a:lnTo>
                    <a:pt x="5244877" y="6817615"/>
                  </a:lnTo>
                  <a:cubicBezTo>
                    <a:pt x="5481027" y="6649287"/>
                    <a:pt x="5723665" y="6398593"/>
                    <a:pt x="6033853" y="6069135"/>
                  </a:cubicBezTo>
                  <a:cubicBezTo>
                    <a:pt x="6175680" y="5918484"/>
                    <a:pt x="6322395" y="5762660"/>
                    <a:pt x="6480248" y="5607082"/>
                  </a:cubicBezTo>
                  <a:cubicBezTo>
                    <a:pt x="6893276" y="5200077"/>
                    <a:pt x="7273697" y="5002920"/>
                    <a:pt x="7551502" y="4859004"/>
                  </a:cubicBezTo>
                  <a:cubicBezTo>
                    <a:pt x="7687884" y="4788339"/>
                    <a:pt x="7795540" y="4732559"/>
                    <a:pt x="7844227" y="4683074"/>
                  </a:cubicBezTo>
                  <a:cubicBezTo>
                    <a:pt x="7898759" y="4627636"/>
                    <a:pt x="7956165" y="4502313"/>
                    <a:pt x="8005810" y="4330239"/>
                  </a:cubicBezTo>
                  <a:cubicBezTo>
                    <a:pt x="8132968" y="3889611"/>
                    <a:pt x="8136446" y="3427460"/>
                    <a:pt x="8016191" y="2956574"/>
                  </a:cubicBezTo>
                  <a:cubicBezTo>
                    <a:pt x="7900876" y="2505064"/>
                    <a:pt x="7669287" y="2048671"/>
                    <a:pt x="7346424" y="1636739"/>
                  </a:cubicBezTo>
                  <a:cubicBezTo>
                    <a:pt x="6979764" y="1168830"/>
                    <a:pt x="6512706" y="773489"/>
                    <a:pt x="5995751" y="493319"/>
                  </a:cubicBezTo>
                  <a:cubicBezTo>
                    <a:pt x="5491195" y="219884"/>
                    <a:pt x="4972174" y="75383"/>
                    <a:pt x="4494836" y="75383"/>
                  </a:cubicBezTo>
                  <a:cubicBezTo>
                    <a:pt x="3554318" y="75383"/>
                    <a:pt x="2669191" y="437197"/>
                    <a:pt x="2002499" y="1094261"/>
                  </a:cubicBezTo>
                  <a:cubicBezTo>
                    <a:pt x="1676360" y="1415667"/>
                    <a:pt x="1420225" y="1790023"/>
                    <a:pt x="1241306" y="2206935"/>
                  </a:cubicBezTo>
                  <a:cubicBezTo>
                    <a:pt x="1055782" y="2639169"/>
                    <a:pt x="961736" y="3099027"/>
                    <a:pt x="961736" y="3573719"/>
                  </a:cubicBezTo>
                  <a:cubicBezTo>
                    <a:pt x="961736" y="4005124"/>
                    <a:pt x="1039805" y="4425841"/>
                    <a:pt x="1193878" y="4824208"/>
                  </a:cubicBezTo>
                  <a:cubicBezTo>
                    <a:pt x="1342457" y="5208423"/>
                    <a:pt x="1557214" y="5561306"/>
                    <a:pt x="1832096" y="5873050"/>
                  </a:cubicBezTo>
                  <a:cubicBezTo>
                    <a:pt x="2157126" y="6241599"/>
                    <a:pt x="2564661" y="6544656"/>
                    <a:pt x="3010752" y="6749475"/>
                  </a:cubicBezTo>
                  <a:cubicBezTo>
                    <a:pt x="3069003" y="6776219"/>
                    <a:pt x="3127773" y="6801314"/>
                    <a:pt x="3187037" y="6824756"/>
                  </a:cubicBezTo>
                  <a:lnTo>
                    <a:pt x="3278211" y="6858000"/>
                  </a:lnTo>
                  <a:lnTo>
                    <a:pt x="1480830" y="6858000"/>
                  </a:lnTo>
                  <a:lnTo>
                    <a:pt x="1427607" y="6811515"/>
                  </a:lnTo>
                  <a:cubicBezTo>
                    <a:pt x="1312870" y="6705919"/>
                    <a:pt x="1203751" y="6594470"/>
                    <a:pt x="1100739" y="6477651"/>
                  </a:cubicBezTo>
                  <a:cubicBezTo>
                    <a:pt x="415045" y="5700097"/>
                    <a:pt x="0" y="4684635"/>
                    <a:pt x="0" y="3573620"/>
                  </a:cubicBezTo>
                  <a:cubicBezTo>
                    <a:pt x="0" y="2121118"/>
                    <a:pt x="709459" y="831902"/>
                    <a:pt x="1805513" y="24133"/>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9" name="Freeform: Shape 14">
              <a:extLst>
                <a:ext uri="{FF2B5EF4-FFF2-40B4-BE49-F238E27FC236}">
                  <a16:creationId xmlns:a16="http://schemas.microsoft.com/office/drawing/2014/main" id="{9A9A575B-DD07-4388-963B-0AF3FDDCF3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48217" y="3985"/>
              <a:ext cx="9088051" cy="6858000"/>
            </a:xfrm>
            <a:custGeom>
              <a:avLst/>
              <a:gdLst>
                <a:gd name="connsiteX0" fmla="*/ 5158786 w 9088051"/>
                <a:gd name="connsiteY0" fmla="*/ 0 h 6858000"/>
                <a:gd name="connsiteX1" fmla="*/ 6996771 w 9088051"/>
                <a:gd name="connsiteY1" fmla="*/ 0 h 6858000"/>
                <a:gd name="connsiteX2" fmla="*/ 7006955 w 9088051"/>
                <a:gd name="connsiteY2" fmla="*/ 6825 h 6858000"/>
                <a:gd name="connsiteX3" fmla="*/ 8954230 w 9088051"/>
                <a:gd name="connsiteY3" fmla="*/ 4580835 h 6858000"/>
                <a:gd name="connsiteX4" fmla="*/ 7184080 w 9088051"/>
                <a:gd name="connsiteY4" fmla="*/ 6259703 h 6858000"/>
                <a:gd name="connsiteX5" fmla="*/ 6885926 w 9088051"/>
                <a:gd name="connsiteY5" fmla="*/ 6564765 h 6858000"/>
                <a:gd name="connsiteX6" fmla="*/ 6608241 w 9088051"/>
                <a:gd name="connsiteY6" fmla="*/ 6858000 h 6858000"/>
                <a:gd name="connsiteX7" fmla="*/ 5462870 w 9088051"/>
                <a:gd name="connsiteY7" fmla="*/ 6858000 h 6858000"/>
                <a:gd name="connsiteX8" fmla="*/ 5529056 w 9088051"/>
                <a:gd name="connsiteY8" fmla="*/ 6804645 h 6858000"/>
                <a:gd name="connsiteX9" fmla="*/ 6167613 w 9088051"/>
                <a:gd name="connsiteY9" fmla="*/ 6173667 h 6858000"/>
                <a:gd name="connsiteX10" fmla="*/ 6610973 w 9088051"/>
                <a:gd name="connsiteY10" fmla="*/ 5715860 h 6858000"/>
                <a:gd name="connsiteX11" fmla="*/ 7646083 w 9088051"/>
                <a:gd name="connsiteY11" fmla="*/ 4995842 h 6858000"/>
                <a:gd name="connsiteX12" fmla="*/ 7980054 w 9088051"/>
                <a:gd name="connsiteY12" fmla="*/ 4790095 h 6858000"/>
                <a:gd name="connsiteX13" fmla="*/ 8180437 w 9088051"/>
                <a:gd name="connsiteY13" fmla="*/ 4371964 h 6858000"/>
                <a:gd name="connsiteX14" fmla="*/ 8192058 w 9088051"/>
                <a:gd name="connsiteY14" fmla="*/ 2919242 h 6858000"/>
                <a:gd name="connsiteX15" fmla="*/ 7492638 w 9088051"/>
                <a:gd name="connsiteY15" fmla="*/ 1542845 h 6858000"/>
                <a:gd name="connsiteX16" fmla="*/ 6089097 w 9088051"/>
                <a:gd name="connsiteY16" fmla="*/ 357847 h 6858000"/>
                <a:gd name="connsiteX17" fmla="*/ 5288639 w 9088051"/>
                <a:gd name="connsiteY17" fmla="*/ 31627 h 6858000"/>
                <a:gd name="connsiteX18" fmla="*/ 1844517 w 9088051"/>
                <a:gd name="connsiteY18" fmla="*/ 0 h 6858000"/>
                <a:gd name="connsiteX19" fmla="*/ 3734467 w 9088051"/>
                <a:gd name="connsiteY19" fmla="*/ 0 h 6858000"/>
                <a:gd name="connsiteX20" fmla="*/ 3603618 w 9088051"/>
                <a:gd name="connsiteY20" fmla="*/ 28853 h 6858000"/>
                <a:gd name="connsiteX21" fmla="*/ 1892878 w 9088051"/>
                <a:gd name="connsiteY21" fmla="*/ 985434 h 6858000"/>
                <a:gd name="connsiteX22" fmla="*/ 1096045 w 9088051"/>
                <a:gd name="connsiteY22" fmla="*/ 2147349 h 6858000"/>
                <a:gd name="connsiteX23" fmla="*/ 803453 w 9088051"/>
                <a:gd name="connsiteY23" fmla="*/ 3573669 h 6858000"/>
                <a:gd name="connsiteX24" fmla="*/ 1046377 w 9088051"/>
                <a:gd name="connsiteY24" fmla="*/ 4878573 h 6858000"/>
                <a:gd name="connsiteX25" fmla="*/ 1714473 w 9088051"/>
                <a:gd name="connsiteY25" fmla="*/ 5973776 h 6858000"/>
                <a:gd name="connsiteX26" fmla="*/ 2776083 w 9088051"/>
                <a:gd name="connsiteY26" fmla="*/ 6804641 h 6858000"/>
                <a:gd name="connsiteX27" fmla="*/ 2884836 w 9088051"/>
                <a:gd name="connsiteY27" fmla="*/ 6858000 h 6858000"/>
                <a:gd name="connsiteX28" fmla="*/ 1484505 w 9088051"/>
                <a:gd name="connsiteY28" fmla="*/ 6858000 h 6858000"/>
                <a:gd name="connsiteX29" fmla="*/ 1431151 w 9088051"/>
                <a:gd name="connsiteY29" fmla="*/ 6811515 h 6858000"/>
                <a:gd name="connsiteX30" fmla="*/ 1103471 w 9088051"/>
                <a:gd name="connsiteY30" fmla="*/ 6477651 h 6858000"/>
                <a:gd name="connsiteX31" fmla="*/ 0 w 9088051"/>
                <a:gd name="connsiteY31" fmla="*/ 3573620 h 6858000"/>
                <a:gd name="connsiteX32" fmla="*/ 1809994 w 9088051"/>
                <a:gd name="connsiteY32"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088051" h="6858000">
                  <a:moveTo>
                    <a:pt x="5158786" y="0"/>
                  </a:moveTo>
                  <a:lnTo>
                    <a:pt x="6996771" y="0"/>
                  </a:lnTo>
                  <a:lnTo>
                    <a:pt x="7006955" y="6825"/>
                  </a:lnTo>
                  <a:cubicBezTo>
                    <a:pt x="8459794" y="1031353"/>
                    <a:pt x="9462596" y="2823601"/>
                    <a:pt x="8954230" y="4580835"/>
                  </a:cubicBezTo>
                  <a:cubicBezTo>
                    <a:pt x="8613842" y="5757293"/>
                    <a:pt x="7999457" y="5458140"/>
                    <a:pt x="7184080" y="6259703"/>
                  </a:cubicBezTo>
                  <a:cubicBezTo>
                    <a:pt x="7082152" y="6359905"/>
                    <a:pt x="6983303" y="6462297"/>
                    <a:pt x="6885926" y="6564765"/>
                  </a:cubicBezTo>
                  <a:lnTo>
                    <a:pt x="6608241" y="6858000"/>
                  </a:lnTo>
                  <a:lnTo>
                    <a:pt x="5462870" y="6858000"/>
                  </a:lnTo>
                  <a:lnTo>
                    <a:pt x="5529056" y="6804645"/>
                  </a:lnTo>
                  <a:cubicBezTo>
                    <a:pt x="5740217" y="6626505"/>
                    <a:pt x="5949382" y="6404876"/>
                    <a:pt x="6167613" y="6173667"/>
                  </a:cubicBezTo>
                  <a:cubicBezTo>
                    <a:pt x="6308782" y="6024091"/>
                    <a:pt x="6454799" y="5869390"/>
                    <a:pt x="6610973" y="5715860"/>
                  </a:cubicBezTo>
                  <a:cubicBezTo>
                    <a:pt x="7007847" y="5325741"/>
                    <a:pt x="7376733" y="5135074"/>
                    <a:pt x="7646083" y="4995842"/>
                  </a:cubicBezTo>
                  <a:cubicBezTo>
                    <a:pt x="7816858" y="4907561"/>
                    <a:pt x="7916545" y="4854514"/>
                    <a:pt x="7980054" y="4790095"/>
                  </a:cubicBezTo>
                  <a:cubicBezTo>
                    <a:pt x="8054629" y="4714405"/>
                    <a:pt x="8122031" y="4573758"/>
                    <a:pt x="8180437" y="4371964"/>
                  </a:cubicBezTo>
                  <a:cubicBezTo>
                    <a:pt x="8315441" y="3905228"/>
                    <a:pt x="8319381" y="3416431"/>
                    <a:pt x="8192058" y="2919242"/>
                  </a:cubicBezTo>
                  <a:cubicBezTo>
                    <a:pt x="8071251" y="2447381"/>
                    <a:pt x="7829388" y="1971467"/>
                    <a:pt x="7492638" y="1542845"/>
                  </a:cubicBezTo>
                  <a:cubicBezTo>
                    <a:pt x="7111829" y="1058099"/>
                    <a:pt x="6626484" y="648361"/>
                    <a:pt x="6089097" y="357847"/>
                  </a:cubicBezTo>
                  <a:cubicBezTo>
                    <a:pt x="5824244" y="214687"/>
                    <a:pt x="5554957" y="105262"/>
                    <a:pt x="5288639" y="31627"/>
                  </a:cubicBezTo>
                  <a:close/>
                  <a:moveTo>
                    <a:pt x="1844517" y="0"/>
                  </a:moveTo>
                  <a:lnTo>
                    <a:pt x="3734467" y="0"/>
                  </a:lnTo>
                  <a:lnTo>
                    <a:pt x="3603618" y="28853"/>
                  </a:lnTo>
                  <a:cubicBezTo>
                    <a:pt x="2962049" y="186733"/>
                    <a:pt x="2373277" y="513136"/>
                    <a:pt x="1892878" y="985434"/>
                  </a:cubicBezTo>
                  <a:cubicBezTo>
                    <a:pt x="1551428" y="1321091"/>
                    <a:pt x="1283341" y="1711990"/>
                    <a:pt x="1096045" y="2147349"/>
                  </a:cubicBezTo>
                  <a:cubicBezTo>
                    <a:pt x="901876" y="2598519"/>
                    <a:pt x="803453" y="3078432"/>
                    <a:pt x="803453" y="3573669"/>
                  </a:cubicBezTo>
                  <a:cubicBezTo>
                    <a:pt x="803453" y="4023717"/>
                    <a:pt x="885151" y="4462735"/>
                    <a:pt x="1046377" y="4878573"/>
                  </a:cubicBezTo>
                  <a:cubicBezTo>
                    <a:pt x="1201945" y="5279770"/>
                    <a:pt x="1426681" y="5648221"/>
                    <a:pt x="1714473" y="5973776"/>
                  </a:cubicBezTo>
                  <a:cubicBezTo>
                    <a:pt x="2012357" y="6310732"/>
                    <a:pt x="2376505" y="6595304"/>
                    <a:pt x="2776083" y="6804641"/>
                  </a:cubicBezTo>
                  <a:lnTo>
                    <a:pt x="2884836" y="6858000"/>
                  </a:lnTo>
                  <a:lnTo>
                    <a:pt x="1484505" y="6858000"/>
                  </a:lnTo>
                  <a:lnTo>
                    <a:pt x="1431151" y="6811515"/>
                  </a:lnTo>
                  <a:cubicBezTo>
                    <a:pt x="1316128" y="6705919"/>
                    <a:pt x="1206738" y="6594470"/>
                    <a:pt x="1103471" y="6477651"/>
                  </a:cubicBezTo>
                  <a:cubicBezTo>
                    <a:pt x="416075" y="5700097"/>
                    <a:pt x="0" y="4684635"/>
                    <a:pt x="0" y="3573620"/>
                  </a:cubicBezTo>
                  <a:cubicBezTo>
                    <a:pt x="0" y="2121118"/>
                    <a:pt x="711220" y="831902"/>
                    <a:pt x="1809994" y="24133"/>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0" name="Freeform: Shape 15">
              <a:extLst>
                <a:ext uri="{FF2B5EF4-FFF2-40B4-BE49-F238E27FC236}">
                  <a16:creationId xmlns:a16="http://schemas.microsoft.com/office/drawing/2014/main" id="{D55285E4-21EB-4EC1-AB8E-36E881E899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29061" y="3985"/>
              <a:ext cx="9107210" cy="6858000"/>
            </a:xfrm>
            <a:custGeom>
              <a:avLst/>
              <a:gdLst>
                <a:gd name="connsiteX0" fmla="*/ 6184722 w 9107210"/>
                <a:gd name="connsiteY0" fmla="*/ 0 h 6858000"/>
                <a:gd name="connsiteX1" fmla="*/ 6985680 w 9107210"/>
                <a:gd name="connsiteY1" fmla="*/ 0 h 6858000"/>
                <a:gd name="connsiteX2" fmla="*/ 7324323 w 9107210"/>
                <a:gd name="connsiteY2" fmla="*/ 247136 h 6858000"/>
                <a:gd name="connsiteX3" fmla="*/ 7652712 w 9107210"/>
                <a:gd name="connsiteY3" fmla="*/ 528495 h 6858000"/>
                <a:gd name="connsiteX4" fmla="*/ 8236677 w 9107210"/>
                <a:gd name="connsiteY4" fmla="*/ 1166289 h 6858000"/>
                <a:gd name="connsiteX5" fmla="*/ 8704298 w 9107210"/>
                <a:gd name="connsiteY5" fmla="*/ 1897038 h 6858000"/>
                <a:gd name="connsiteX6" fmla="*/ 8885160 w 9107210"/>
                <a:gd name="connsiteY6" fmla="*/ 2294087 h 6858000"/>
                <a:gd name="connsiteX7" fmla="*/ 8924247 w 9107210"/>
                <a:gd name="connsiteY7" fmla="*/ 2396286 h 6858000"/>
                <a:gd name="connsiteX8" fmla="*/ 8960022 w 9107210"/>
                <a:gd name="connsiteY8" fmla="*/ 2499767 h 6858000"/>
                <a:gd name="connsiteX9" fmla="*/ 8991720 w 9107210"/>
                <a:gd name="connsiteY9" fmla="*/ 2604671 h 6858000"/>
                <a:gd name="connsiteX10" fmla="*/ 9019646 w 9107210"/>
                <a:gd name="connsiteY10" fmla="*/ 2710708 h 6858000"/>
                <a:gd name="connsiteX11" fmla="*/ 9105822 w 9107210"/>
                <a:gd name="connsiteY11" fmla="*/ 3582266 h 6858000"/>
                <a:gd name="connsiteX12" fmla="*/ 9057716 w 9107210"/>
                <a:gd name="connsiteY12" fmla="*/ 4017873 h 6858000"/>
                <a:gd name="connsiteX13" fmla="*/ 8945600 w 9107210"/>
                <a:gd name="connsiteY13" fmla="*/ 4439659 h 6858000"/>
                <a:gd name="connsiteX14" fmla="*/ 8796080 w 9107210"/>
                <a:gd name="connsiteY14" fmla="*/ 4847428 h 6858000"/>
                <a:gd name="connsiteX15" fmla="*/ 8702056 w 9107210"/>
                <a:gd name="connsiteY15" fmla="*/ 5050108 h 6858000"/>
                <a:gd name="connsiteX16" fmla="*/ 8581125 w 9107210"/>
                <a:gd name="connsiteY16" fmla="*/ 5247525 h 6858000"/>
                <a:gd name="connsiteX17" fmla="*/ 8426254 w 9107210"/>
                <a:gd name="connsiteY17" fmla="*/ 5429647 h 6858000"/>
                <a:gd name="connsiteX18" fmla="*/ 8337174 w 9107210"/>
                <a:gd name="connsiteY18" fmla="*/ 5510552 h 6858000"/>
                <a:gd name="connsiteX19" fmla="*/ 8243200 w 9107210"/>
                <a:gd name="connsiteY19" fmla="*/ 5582948 h 6858000"/>
                <a:gd name="connsiteX20" fmla="*/ 7868330 w 9107210"/>
                <a:gd name="connsiteY20" fmla="*/ 5811104 h 6858000"/>
                <a:gd name="connsiteX21" fmla="*/ 7538916 w 9107210"/>
                <a:gd name="connsiteY21" fmla="*/ 6018899 h 6858000"/>
                <a:gd name="connsiteX22" fmla="*/ 7391280 w 9107210"/>
                <a:gd name="connsiteY22" fmla="*/ 6134132 h 6858000"/>
                <a:gd name="connsiteX23" fmla="*/ 7252511 w 9107210"/>
                <a:gd name="connsiteY23" fmla="*/ 6259105 h 6858000"/>
                <a:gd name="connsiteX24" fmla="*/ 7185601 w 9107210"/>
                <a:gd name="connsiteY24" fmla="*/ 6325894 h 6858000"/>
                <a:gd name="connsiteX25" fmla="*/ 7116651 w 9107210"/>
                <a:gd name="connsiteY25" fmla="*/ 6397010 h 6858000"/>
                <a:gd name="connsiteX26" fmla="*/ 6978545 w 9107210"/>
                <a:gd name="connsiteY26" fmla="*/ 6541607 h 6858000"/>
                <a:gd name="connsiteX27" fmla="*/ 6693009 w 9107210"/>
                <a:gd name="connsiteY27" fmla="*/ 6832716 h 6858000"/>
                <a:gd name="connsiteX28" fmla="*/ 6667488 w 9107210"/>
                <a:gd name="connsiteY28" fmla="*/ 6858000 h 6858000"/>
                <a:gd name="connsiteX29" fmla="*/ 6056793 w 9107210"/>
                <a:gd name="connsiteY29" fmla="*/ 6858000 h 6858000"/>
                <a:gd name="connsiteX30" fmla="*/ 6077345 w 9107210"/>
                <a:gd name="connsiteY30" fmla="*/ 6835420 h 6858000"/>
                <a:gd name="connsiteX31" fmla="*/ 6208519 w 9107210"/>
                <a:gd name="connsiteY31" fmla="*/ 6683989 h 6858000"/>
                <a:gd name="connsiteX32" fmla="*/ 6340001 w 9107210"/>
                <a:gd name="connsiteY32" fmla="*/ 6529852 h 6858000"/>
                <a:gd name="connsiteX33" fmla="*/ 6611419 w 9107210"/>
                <a:gd name="connsiteY33" fmla="*/ 6219317 h 6858000"/>
                <a:gd name="connsiteX34" fmla="*/ 6757678 w 9107210"/>
                <a:gd name="connsiteY34" fmla="*/ 6068228 h 6858000"/>
                <a:gd name="connsiteX35" fmla="*/ 6833713 w 9107210"/>
                <a:gd name="connsiteY35" fmla="*/ 5994061 h 6858000"/>
                <a:gd name="connsiteX36" fmla="*/ 6915148 w 9107210"/>
                <a:gd name="connsiteY36" fmla="*/ 5918812 h 6858000"/>
                <a:gd name="connsiteX37" fmla="*/ 7276311 w 9107210"/>
                <a:gd name="connsiteY37" fmla="*/ 5650229 h 6858000"/>
                <a:gd name="connsiteX38" fmla="*/ 7664942 w 9107210"/>
                <a:gd name="connsiteY38" fmla="*/ 5445681 h 6858000"/>
                <a:gd name="connsiteX39" fmla="*/ 7848505 w 9107210"/>
                <a:gd name="connsiteY39" fmla="*/ 5358333 h 6858000"/>
                <a:gd name="connsiteX40" fmla="*/ 8011785 w 9107210"/>
                <a:gd name="connsiteY40" fmla="*/ 5267788 h 6858000"/>
                <a:gd name="connsiteX41" fmla="*/ 8260273 w 9107210"/>
                <a:gd name="connsiteY41" fmla="*/ 5034370 h 6858000"/>
                <a:gd name="connsiteX42" fmla="*/ 8417589 w 9107210"/>
                <a:gd name="connsiteY42" fmla="*/ 4714488 h 6858000"/>
                <a:gd name="connsiteX43" fmla="*/ 8495000 w 9107210"/>
                <a:gd name="connsiteY43" fmla="*/ 4346409 h 6858000"/>
                <a:gd name="connsiteX44" fmla="*/ 8508556 w 9107210"/>
                <a:gd name="connsiteY44" fmla="*/ 3971101 h 6858000"/>
                <a:gd name="connsiteX45" fmla="*/ 8483330 w 9107210"/>
                <a:gd name="connsiteY45" fmla="*/ 3600710 h 6858000"/>
                <a:gd name="connsiteX46" fmla="*/ 8425336 w 9107210"/>
                <a:gd name="connsiteY46" fmla="*/ 3236121 h 6858000"/>
                <a:gd name="connsiteX47" fmla="*/ 8334575 w 9107210"/>
                <a:gd name="connsiteY47" fmla="*/ 2877977 h 6858000"/>
                <a:gd name="connsiteX48" fmla="*/ 8087513 w 9107210"/>
                <a:gd name="connsiteY48" fmla="*/ 2174622 h 6858000"/>
                <a:gd name="connsiteX49" fmla="*/ 7723650 w 9107210"/>
                <a:gd name="connsiteY49" fmla="*/ 1507613 h 6858000"/>
                <a:gd name="connsiteX50" fmla="*/ 7501815 w 9107210"/>
                <a:gd name="connsiteY50" fmla="*/ 1192947 h 6858000"/>
                <a:gd name="connsiteX51" fmla="*/ 7254399 w 9107210"/>
                <a:gd name="connsiteY51" fmla="*/ 894361 h 6858000"/>
                <a:gd name="connsiteX52" fmla="*/ 6689339 w 9107210"/>
                <a:gd name="connsiteY52" fmla="*/ 354046 h 6858000"/>
                <a:gd name="connsiteX53" fmla="*/ 6206651 w 9107210"/>
                <a:gd name="connsiteY53" fmla="*/ 12626 h 6858000"/>
                <a:gd name="connsiteX54" fmla="*/ 1827105 w 9107210"/>
                <a:gd name="connsiteY54" fmla="*/ 0 h 6858000"/>
                <a:gd name="connsiteX55" fmla="*/ 2807607 w 9107210"/>
                <a:gd name="connsiteY55" fmla="*/ 0 h 6858000"/>
                <a:gd name="connsiteX56" fmla="*/ 2667958 w 9107210"/>
                <a:gd name="connsiteY56" fmla="*/ 88235 h 6858000"/>
                <a:gd name="connsiteX57" fmla="*/ 2354723 w 9107210"/>
                <a:gd name="connsiteY57" fmla="*/ 314947 h 6858000"/>
                <a:gd name="connsiteX58" fmla="*/ 2059963 w 9107210"/>
                <a:gd name="connsiteY58" fmla="*/ 561545 h 6858000"/>
                <a:gd name="connsiteX59" fmla="*/ 1780798 w 9107210"/>
                <a:gd name="connsiteY59" fmla="*/ 824425 h 6858000"/>
                <a:gd name="connsiteX60" fmla="*/ 954714 w 9107210"/>
                <a:gd name="connsiteY60" fmla="*/ 2094309 h 6858000"/>
                <a:gd name="connsiteX61" fmla="*/ 732676 w 9107210"/>
                <a:gd name="connsiteY61" fmla="*/ 2813646 h 6858000"/>
                <a:gd name="connsiteX62" fmla="*/ 673867 w 9107210"/>
                <a:gd name="connsiteY62" fmla="*/ 3183989 h 6858000"/>
                <a:gd name="connsiteX63" fmla="*/ 647621 w 9107210"/>
                <a:gd name="connsiteY63" fmla="*/ 3557281 h 6858000"/>
                <a:gd name="connsiteX64" fmla="*/ 653381 w 9107210"/>
                <a:gd name="connsiteY64" fmla="*/ 3931214 h 6858000"/>
                <a:gd name="connsiteX65" fmla="*/ 690428 w 9107210"/>
                <a:gd name="connsiteY65" fmla="*/ 4303719 h 6858000"/>
                <a:gd name="connsiteX66" fmla="*/ 871801 w 9107210"/>
                <a:gd name="connsiteY66" fmla="*/ 5033041 h 6858000"/>
                <a:gd name="connsiteX67" fmla="*/ 1197749 w 9107210"/>
                <a:gd name="connsiteY67" fmla="*/ 5718494 h 6858000"/>
                <a:gd name="connsiteX68" fmla="*/ 1411480 w 9107210"/>
                <a:gd name="connsiteY68" fmla="*/ 6036703 h 6858000"/>
                <a:gd name="connsiteX69" fmla="*/ 1530170 w 9107210"/>
                <a:gd name="connsiteY69" fmla="*/ 6188430 h 6858000"/>
                <a:gd name="connsiteX70" fmla="*/ 1657165 w 9107210"/>
                <a:gd name="connsiteY70" fmla="*/ 6335385 h 6858000"/>
                <a:gd name="connsiteX71" fmla="*/ 1931343 w 9107210"/>
                <a:gd name="connsiteY71" fmla="*/ 6612896 h 6858000"/>
                <a:gd name="connsiteX72" fmla="*/ 2220133 w 9107210"/>
                <a:gd name="connsiteY72" fmla="*/ 6858000 h 6858000"/>
                <a:gd name="connsiteX73" fmla="*/ 1539862 w 9107210"/>
                <a:gd name="connsiteY73" fmla="*/ 6858000 h 6858000"/>
                <a:gd name="connsiteX74" fmla="*/ 1307111 w 9107210"/>
                <a:gd name="connsiteY74" fmla="*/ 6648873 h 6858000"/>
                <a:gd name="connsiteX75" fmla="*/ 750258 w 9107210"/>
                <a:gd name="connsiteY75" fmla="*/ 5987570 h 6858000"/>
                <a:gd name="connsiteX76" fmla="*/ 335382 w 9107210"/>
                <a:gd name="connsiteY76" fmla="*/ 5229279 h 6858000"/>
                <a:gd name="connsiteX77" fmla="*/ 79351 w 9107210"/>
                <a:gd name="connsiteY77" fmla="*/ 4403854 h 6858000"/>
                <a:gd name="connsiteX78" fmla="*/ 16007 w 9107210"/>
                <a:gd name="connsiteY78" fmla="*/ 3975723 h 6858000"/>
                <a:gd name="connsiteX79" fmla="*/ 871 w 9107210"/>
                <a:gd name="connsiteY79" fmla="*/ 3543362 h 6858000"/>
                <a:gd name="connsiteX80" fmla="*/ 32519 w 9107210"/>
                <a:gd name="connsiteY80" fmla="*/ 3112085 h 6858000"/>
                <a:gd name="connsiteX81" fmla="*/ 108502 w 9107210"/>
                <a:gd name="connsiteY81" fmla="*/ 2686511 h 6858000"/>
                <a:gd name="connsiteX82" fmla="*/ 378239 w 9107210"/>
                <a:gd name="connsiteY82" fmla="*/ 1865955 h 6858000"/>
                <a:gd name="connsiteX83" fmla="*/ 1343701 w 9107210"/>
                <a:gd name="connsiteY83" fmla="*/ 431508 h 6858000"/>
                <a:gd name="connsiteX84" fmla="*/ 1661853 w 9107210"/>
                <a:gd name="connsiteY84" fmla="*/ 1302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9107210" h="6858000">
                  <a:moveTo>
                    <a:pt x="6184722" y="0"/>
                  </a:moveTo>
                  <a:lnTo>
                    <a:pt x="6985680" y="0"/>
                  </a:lnTo>
                  <a:lnTo>
                    <a:pt x="7324323" y="247136"/>
                  </a:lnTo>
                  <a:cubicBezTo>
                    <a:pt x="7437502" y="336500"/>
                    <a:pt x="7547171" y="430254"/>
                    <a:pt x="7652712" y="528495"/>
                  </a:cubicBezTo>
                  <a:cubicBezTo>
                    <a:pt x="7863743" y="724929"/>
                    <a:pt x="8060097" y="937593"/>
                    <a:pt x="8236677" y="1166289"/>
                  </a:cubicBezTo>
                  <a:cubicBezTo>
                    <a:pt x="8413818" y="1394594"/>
                    <a:pt x="8570168" y="1639471"/>
                    <a:pt x="8704298" y="1897038"/>
                  </a:cubicBezTo>
                  <a:cubicBezTo>
                    <a:pt x="8770803" y="2026141"/>
                    <a:pt x="8830836" y="2158786"/>
                    <a:pt x="8885160" y="2294087"/>
                  </a:cubicBezTo>
                  <a:cubicBezTo>
                    <a:pt x="8898360" y="2328071"/>
                    <a:pt x="8912169" y="2361810"/>
                    <a:pt x="8924247" y="2396286"/>
                  </a:cubicBezTo>
                  <a:lnTo>
                    <a:pt x="8960022" y="2499767"/>
                  </a:lnTo>
                  <a:lnTo>
                    <a:pt x="8991720" y="2604671"/>
                  </a:lnTo>
                  <a:cubicBezTo>
                    <a:pt x="9002116" y="2639690"/>
                    <a:pt x="9010474" y="2675346"/>
                    <a:pt x="9019646" y="2710708"/>
                  </a:cubicBezTo>
                  <a:cubicBezTo>
                    <a:pt x="9089055" y="2995079"/>
                    <a:pt x="9113620" y="3289927"/>
                    <a:pt x="9105822" y="3582266"/>
                  </a:cubicBezTo>
                  <a:cubicBezTo>
                    <a:pt x="9101796" y="3728484"/>
                    <a:pt x="9085744" y="3874458"/>
                    <a:pt x="9057716" y="4017873"/>
                  </a:cubicBezTo>
                  <a:cubicBezTo>
                    <a:pt x="9029534" y="4161336"/>
                    <a:pt x="8990497" y="4302046"/>
                    <a:pt x="8945600" y="4439659"/>
                  </a:cubicBezTo>
                  <a:cubicBezTo>
                    <a:pt x="8900857" y="4577566"/>
                    <a:pt x="8852901" y="4711784"/>
                    <a:pt x="8796080" y="4847428"/>
                  </a:cubicBezTo>
                  <a:cubicBezTo>
                    <a:pt x="8767695" y="4915152"/>
                    <a:pt x="8737016" y="4982926"/>
                    <a:pt x="8702056" y="5050108"/>
                  </a:cubicBezTo>
                  <a:cubicBezTo>
                    <a:pt x="8666485" y="5116997"/>
                    <a:pt x="8627347" y="5183687"/>
                    <a:pt x="8581125" y="5247525"/>
                  </a:cubicBezTo>
                  <a:cubicBezTo>
                    <a:pt x="8535565" y="5311660"/>
                    <a:pt x="8483534" y="5373185"/>
                    <a:pt x="8426254" y="5429647"/>
                  </a:cubicBezTo>
                  <a:cubicBezTo>
                    <a:pt x="8397512" y="5457779"/>
                    <a:pt x="8367801" y="5484879"/>
                    <a:pt x="8337174" y="5510552"/>
                  </a:cubicBezTo>
                  <a:cubicBezTo>
                    <a:pt x="8306444" y="5536077"/>
                    <a:pt x="8274899" y="5560029"/>
                    <a:pt x="8243200" y="5582948"/>
                  </a:cubicBezTo>
                  <a:cubicBezTo>
                    <a:pt x="8115543" y="5674574"/>
                    <a:pt x="7986203" y="5743233"/>
                    <a:pt x="7868330" y="5811104"/>
                  </a:cubicBezTo>
                  <a:cubicBezTo>
                    <a:pt x="7749844" y="5878385"/>
                    <a:pt x="7640685" y="5945126"/>
                    <a:pt x="7538916" y="6018899"/>
                  </a:cubicBezTo>
                  <a:cubicBezTo>
                    <a:pt x="7487749" y="6055392"/>
                    <a:pt x="7438777" y="6093950"/>
                    <a:pt x="7391280" y="6134132"/>
                  </a:cubicBezTo>
                  <a:cubicBezTo>
                    <a:pt x="7343427" y="6173921"/>
                    <a:pt x="7297511" y="6215922"/>
                    <a:pt x="7252511" y="6259105"/>
                  </a:cubicBezTo>
                  <a:cubicBezTo>
                    <a:pt x="7229784" y="6280990"/>
                    <a:pt x="7208635" y="6302433"/>
                    <a:pt x="7185601" y="6325894"/>
                  </a:cubicBezTo>
                  <a:lnTo>
                    <a:pt x="7116651" y="6397010"/>
                  </a:lnTo>
                  <a:lnTo>
                    <a:pt x="6978545" y="6541607"/>
                  </a:lnTo>
                  <a:cubicBezTo>
                    <a:pt x="6885693" y="6638397"/>
                    <a:pt x="6789885" y="6734943"/>
                    <a:pt x="6693009" y="6832716"/>
                  </a:cubicBezTo>
                  <a:lnTo>
                    <a:pt x="6667488" y="6858000"/>
                  </a:lnTo>
                  <a:lnTo>
                    <a:pt x="6056793" y="6858000"/>
                  </a:lnTo>
                  <a:lnTo>
                    <a:pt x="6077345" y="6835420"/>
                  </a:lnTo>
                  <a:cubicBezTo>
                    <a:pt x="6121427" y="6785747"/>
                    <a:pt x="6164948" y="6735090"/>
                    <a:pt x="6208519" y="6683989"/>
                  </a:cubicBezTo>
                  <a:lnTo>
                    <a:pt x="6340001" y="6529852"/>
                  </a:lnTo>
                  <a:cubicBezTo>
                    <a:pt x="6428315" y="6426667"/>
                    <a:pt x="6516733" y="6321417"/>
                    <a:pt x="6611419" y="6219317"/>
                  </a:cubicBezTo>
                  <a:cubicBezTo>
                    <a:pt x="6658864" y="6168363"/>
                    <a:pt x="6707584" y="6117950"/>
                    <a:pt x="6757678" y="6068228"/>
                  </a:cubicBezTo>
                  <a:lnTo>
                    <a:pt x="6833713" y="5994061"/>
                  </a:lnTo>
                  <a:cubicBezTo>
                    <a:pt x="6859346" y="5969422"/>
                    <a:pt x="6887579" y="5943404"/>
                    <a:pt x="6915148" y="5918812"/>
                  </a:cubicBezTo>
                  <a:cubicBezTo>
                    <a:pt x="7026295" y="5819219"/>
                    <a:pt x="7148602" y="5729117"/>
                    <a:pt x="7276311" y="5650229"/>
                  </a:cubicBezTo>
                  <a:cubicBezTo>
                    <a:pt x="7403918" y="5571046"/>
                    <a:pt x="7537794" y="5505190"/>
                    <a:pt x="7664942" y="5445681"/>
                  </a:cubicBezTo>
                  <a:cubicBezTo>
                    <a:pt x="7728491" y="5416024"/>
                    <a:pt x="7790410" y="5387449"/>
                    <a:pt x="7848505" y="5358333"/>
                  </a:cubicBezTo>
                  <a:cubicBezTo>
                    <a:pt x="7906805" y="5329315"/>
                    <a:pt x="7961843" y="5300101"/>
                    <a:pt x="8011785" y="5267788"/>
                  </a:cubicBezTo>
                  <a:cubicBezTo>
                    <a:pt x="8112281" y="5203950"/>
                    <a:pt x="8193615" y="5128111"/>
                    <a:pt x="8260273" y="5034370"/>
                  </a:cubicBezTo>
                  <a:cubicBezTo>
                    <a:pt x="8326370" y="4940776"/>
                    <a:pt x="8378657" y="4831640"/>
                    <a:pt x="8417589" y="4714488"/>
                  </a:cubicBezTo>
                  <a:cubicBezTo>
                    <a:pt x="8456372" y="4597485"/>
                    <a:pt x="8481140" y="4471332"/>
                    <a:pt x="8495000" y="4346409"/>
                  </a:cubicBezTo>
                  <a:cubicBezTo>
                    <a:pt x="8508404" y="4221044"/>
                    <a:pt x="8511359" y="4095482"/>
                    <a:pt x="8508556" y="3971101"/>
                  </a:cubicBezTo>
                  <a:cubicBezTo>
                    <a:pt x="8504530" y="3846571"/>
                    <a:pt x="8495663" y="3723222"/>
                    <a:pt x="8483330" y="3600710"/>
                  </a:cubicBezTo>
                  <a:cubicBezTo>
                    <a:pt x="8470793" y="3478148"/>
                    <a:pt x="8451888" y="3356421"/>
                    <a:pt x="8425336" y="3236121"/>
                  </a:cubicBezTo>
                  <a:cubicBezTo>
                    <a:pt x="8399091" y="3115774"/>
                    <a:pt x="8367801" y="2996655"/>
                    <a:pt x="8334575" y="2877977"/>
                  </a:cubicBezTo>
                  <a:cubicBezTo>
                    <a:pt x="8268222" y="2640772"/>
                    <a:pt x="8190100" y="2404057"/>
                    <a:pt x="8087513" y="2174622"/>
                  </a:cubicBezTo>
                  <a:cubicBezTo>
                    <a:pt x="7985081" y="1945237"/>
                    <a:pt x="7863233" y="1721900"/>
                    <a:pt x="7723650" y="1507613"/>
                  </a:cubicBezTo>
                  <a:cubicBezTo>
                    <a:pt x="7653527" y="1400692"/>
                    <a:pt x="7579684" y="1295589"/>
                    <a:pt x="7501815" y="1192947"/>
                  </a:cubicBezTo>
                  <a:cubicBezTo>
                    <a:pt x="7423844" y="1090353"/>
                    <a:pt x="7340778" y="991103"/>
                    <a:pt x="7254399" y="894361"/>
                  </a:cubicBezTo>
                  <a:cubicBezTo>
                    <a:pt x="7082047" y="700485"/>
                    <a:pt x="6893083" y="519052"/>
                    <a:pt x="6689339" y="354046"/>
                  </a:cubicBezTo>
                  <a:cubicBezTo>
                    <a:pt x="6536914" y="229775"/>
                    <a:pt x="6375602" y="115325"/>
                    <a:pt x="6206651" y="12626"/>
                  </a:cubicBezTo>
                  <a:close/>
                  <a:moveTo>
                    <a:pt x="1827105" y="0"/>
                  </a:moveTo>
                  <a:lnTo>
                    <a:pt x="2807607" y="0"/>
                  </a:lnTo>
                  <a:lnTo>
                    <a:pt x="2667958" y="88235"/>
                  </a:lnTo>
                  <a:cubicBezTo>
                    <a:pt x="2560098" y="159777"/>
                    <a:pt x="2455754" y="235690"/>
                    <a:pt x="2354723" y="314947"/>
                  </a:cubicBezTo>
                  <a:cubicBezTo>
                    <a:pt x="2253464" y="394030"/>
                    <a:pt x="2156943" y="478181"/>
                    <a:pt x="2059963" y="561545"/>
                  </a:cubicBezTo>
                  <a:cubicBezTo>
                    <a:pt x="1962831" y="644811"/>
                    <a:pt x="1868297" y="731322"/>
                    <a:pt x="1780798" y="824425"/>
                  </a:cubicBezTo>
                  <a:cubicBezTo>
                    <a:pt x="1429010" y="1195013"/>
                    <a:pt x="1148011" y="1628455"/>
                    <a:pt x="954714" y="2094309"/>
                  </a:cubicBezTo>
                  <a:cubicBezTo>
                    <a:pt x="857938" y="2327186"/>
                    <a:pt x="783229" y="2568326"/>
                    <a:pt x="732676" y="2813646"/>
                  </a:cubicBezTo>
                  <a:cubicBezTo>
                    <a:pt x="707552" y="2936307"/>
                    <a:pt x="688085" y="3059952"/>
                    <a:pt x="673867" y="3183989"/>
                  </a:cubicBezTo>
                  <a:cubicBezTo>
                    <a:pt x="660056" y="3308075"/>
                    <a:pt x="651341" y="3432605"/>
                    <a:pt x="647621" y="3557281"/>
                  </a:cubicBezTo>
                  <a:cubicBezTo>
                    <a:pt x="644411" y="3681958"/>
                    <a:pt x="645329" y="3806733"/>
                    <a:pt x="653381" y="3931214"/>
                  </a:cubicBezTo>
                  <a:cubicBezTo>
                    <a:pt x="659852" y="4055792"/>
                    <a:pt x="672949" y="4179977"/>
                    <a:pt x="690428" y="4303719"/>
                  </a:cubicBezTo>
                  <a:cubicBezTo>
                    <a:pt x="726408" y="4551057"/>
                    <a:pt x="786440" y="4795835"/>
                    <a:pt x="871801" y="5033041"/>
                  </a:cubicBezTo>
                  <a:cubicBezTo>
                    <a:pt x="957007" y="5270247"/>
                    <a:pt x="1065962" y="5500322"/>
                    <a:pt x="1197749" y="5718494"/>
                  </a:cubicBezTo>
                  <a:cubicBezTo>
                    <a:pt x="1263846" y="5827433"/>
                    <a:pt x="1334937" y="5933813"/>
                    <a:pt x="1411480" y="6036703"/>
                  </a:cubicBezTo>
                  <a:cubicBezTo>
                    <a:pt x="1449548" y="6088295"/>
                    <a:pt x="1489451" y="6138609"/>
                    <a:pt x="1530170" y="6188430"/>
                  </a:cubicBezTo>
                  <a:cubicBezTo>
                    <a:pt x="1571447" y="6238055"/>
                    <a:pt x="1613644" y="6287336"/>
                    <a:pt x="1657165" y="6335385"/>
                  </a:cubicBezTo>
                  <a:cubicBezTo>
                    <a:pt x="1744079" y="6431708"/>
                    <a:pt x="1835644" y="6524282"/>
                    <a:pt x="1931343" y="6612896"/>
                  </a:cubicBezTo>
                  <a:lnTo>
                    <a:pt x="2220133" y="6858000"/>
                  </a:lnTo>
                  <a:lnTo>
                    <a:pt x="1539862" y="6858000"/>
                  </a:lnTo>
                  <a:lnTo>
                    <a:pt x="1307111" y="6648873"/>
                  </a:lnTo>
                  <a:cubicBezTo>
                    <a:pt x="1101839" y="6448063"/>
                    <a:pt x="913180" y="6225465"/>
                    <a:pt x="750258" y="5987570"/>
                  </a:cubicBezTo>
                  <a:cubicBezTo>
                    <a:pt x="587232" y="5749281"/>
                    <a:pt x="448261" y="5494813"/>
                    <a:pt x="335382" y="5229279"/>
                  </a:cubicBezTo>
                  <a:cubicBezTo>
                    <a:pt x="222298" y="4963793"/>
                    <a:pt x="137040" y="4686652"/>
                    <a:pt x="79351" y="4403854"/>
                  </a:cubicBezTo>
                  <a:cubicBezTo>
                    <a:pt x="50150" y="4262456"/>
                    <a:pt x="29767" y="4119385"/>
                    <a:pt x="16007" y="3975723"/>
                  </a:cubicBezTo>
                  <a:cubicBezTo>
                    <a:pt x="3930" y="3831964"/>
                    <a:pt x="-2441" y="3687614"/>
                    <a:pt x="871" y="3543362"/>
                  </a:cubicBezTo>
                  <a:cubicBezTo>
                    <a:pt x="3522" y="3399160"/>
                    <a:pt x="14172" y="3255105"/>
                    <a:pt x="32519" y="3112085"/>
                  </a:cubicBezTo>
                  <a:cubicBezTo>
                    <a:pt x="50508" y="2969014"/>
                    <a:pt x="76090" y="2826925"/>
                    <a:pt x="108502" y="2686511"/>
                  </a:cubicBezTo>
                  <a:cubicBezTo>
                    <a:pt x="173019" y="2405533"/>
                    <a:pt x="263474" y="2130703"/>
                    <a:pt x="378239" y="1865955"/>
                  </a:cubicBezTo>
                  <a:cubicBezTo>
                    <a:pt x="607922" y="1336607"/>
                    <a:pt x="935706" y="848228"/>
                    <a:pt x="1343701" y="431508"/>
                  </a:cubicBezTo>
                  <a:cubicBezTo>
                    <a:pt x="1446133" y="327783"/>
                    <a:pt x="1550910" y="225926"/>
                    <a:pt x="1661853" y="130268"/>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Freeform: Shape 16">
              <a:extLst>
                <a:ext uri="{FF2B5EF4-FFF2-40B4-BE49-F238E27FC236}">
                  <a16:creationId xmlns:a16="http://schemas.microsoft.com/office/drawing/2014/main" id="{6A0C77B5-3FAA-4D4F-9555-89D7516088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3402" y="3985"/>
              <a:ext cx="9767847" cy="6858000"/>
            </a:xfrm>
            <a:custGeom>
              <a:avLst/>
              <a:gdLst>
                <a:gd name="connsiteX0" fmla="*/ 7145704 w 9767847"/>
                <a:gd name="connsiteY0" fmla="*/ 0 h 6858000"/>
                <a:gd name="connsiteX1" fmla="*/ 7875738 w 9767847"/>
                <a:gd name="connsiteY1" fmla="*/ 0 h 6858000"/>
                <a:gd name="connsiteX2" fmla="*/ 7990553 w 9767847"/>
                <a:gd name="connsiteY2" fmla="*/ 85415 h 6858000"/>
                <a:gd name="connsiteX3" fmla="*/ 9767847 w 9767847"/>
                <a:gd name="connsiteY3" fmla="*/ 3653129 h 6858000"/>
                <a:gd name="connsiteX4" fmla="*/ 8652597 w 9767847"/>
                <a:gd name="connsiteY4" fmla="*/ 6594103 h 6858000"/>
                <a:gd name="connsiteX5" fmla="*/ 8399240 w 9767847"/>
                <a:gd name="connsiteY5" fmla="*/ 6858000 h 6858000"/>
                <a:gd name="connsiteX6" fmla="*/ 6766926 w 9767847"/>
                <a:gd name="connsiteY6" fmla="*/ 6858000 h 6858000"/>
                <a:gd name="connsiteX7" fmla="*/ 6804586 w 9767847"/>
                <a:gd name="connsiteY7" fmla="*/ 6821201 h 6858000"/>
                <a:gd name="connsiteX8" fmla="*/ 6881735 w 9767847"/>
                <a:gd name="connsiteY8" fmla="*/ 6745295 h 6858000"/>
                <a:gd name="connsiteX9" fmla="*/ 6958883 w 9767847"/>
                <a:gd name="connsiteY9" fmla="*/ 6668920 h 6858000"/>
                <a:gd name="connsiteX10" fmla="*/ 7267925 w 9767847"/>
                <a:gd name="connsiteY10" fmla="*/ 6359792 h 6858000"/>
                <a:gd name="connsiteX11" fmla="*/ 7424360 w 9767847"/>
                <a:gd name="connsiteY11" fmla="*/ 6204783 h 6858000"/>
                <a:gd name="connsiteX12" fmla="*/ 7504938 w 9767847"/>
                <a:gd name="connsiteY12" fmla="*/ 6126806 h 6858000"/>
                <a:gd name="connsiteX13" fmla="*/ 7546396 w 9767847"/>
                <a:gd name="connsiteY13" fmla="*/ 6087795 h 6858000"/>
                <a:gd name="connsiteX14" fmla="*/ 7588002 w 9767847"/>
                <a:gd name="connsiteY14" fmla="*/ 6049630 h 6858000"/>
                <a:gd name="connsiteX15" fmla="*/ 7631000 w 9767847"/>
                <a:gd name="connsiteY15" fmla="*/ 6010807 h 6858000"/>
                <a:gd name="connsiteX16" fmla="*/ 7675440 w 9767847"/>
                <a:gd name="connsiteY16" fmla="*/ 5972407 h 6858000"/>
                <a:gd name="connsiteX17" fmla="*/ 7720626 w 9767847"/>
                <a:gd name="connsiteY17" fmla="*/ 5934949 h 6858000"/>
                <a:gd name="connsiteX18" fmla="*/ 7766458 w 9767847"/>
                <a:gd name="connsiteY18" fmla="*/ 5898432 h 6858000"/>
                <a:gd name="connsiteX19" fmla="*/ 7955254 w 9767847"/>
                <a:gd name="connsiteY19" fmla="*/ 5760926 h 6858000"/>
                <a:gd name="connsiteX20" fmla="*/ 8352678 w 9767847"/>
                <a:gd name="connsiteY20" fmla="*/ 5521728 h 6858000"/>
                <a:gd name="connsiteX21" fmla="*/ 8451350 w 9767847"/>
                <a:gd name="connsiteY21" fmla="*/ 5469352 h 6858000"/>
                <a:gd name="connsiteX22" fmla="*/ 8548532 w 9767847"/>
                <a:gd name="connsiteY22" fmla="*/ 5417493 h 6858000"/>
                <a:gd name="connsiteX23" fmla="*/ 8729473 w 9767847"/>
                <a:gd name="connsiteY23" fmla="*/ 5314059 h 6858000"/>
                <a:gd name="connsiteX24" fmla="*/ 8770781 w 9767847"/>
                <a:gd name="connsiteY24" fmla="*/ 5287330 h 6858000"/>
                <a:gd name="connsiteX25" fmla="*/ 8790964 w 9767847"/>
                <a:gd name="connsiteY25" fmla="*/ 5273590 h 6858000"/>
                <a:gd name="connsiteX26" fmla="*/ 8810499 w 9767847"/>
                <a:gd name="connsiteY26" fmla="*/ 5259801 h 6858000"/>
                <a:gd name="connsiteX27" fmla="*/ 8883571 w 9767847"/>
                <a:gd name="connsiteY27" fmla="*/ 5202577 h 6858000"/>
                <a:gd name="connsiteX28" fmla="*/ 9006651 w 9767847"/>
                <a:gd name="connsiteY28" fmla="*/ 5074625 h 6858000"/>
                <a:gd name="connsiteX29" fmla="*/ 9033494 w 9767847"/>
                <a:gd name="connsiteY29" fmla="*/ 5038203 h 6858000"/>
                <a:gd name="connsiteX30" fmla="*/ 9040305 w 9767847"/>
                <a:gd name="connsiteY30" fmla="*/ 5028649 h 6858000"/>
                <a:gd name="connsiteX31" fmla="*/ 9046568 w 9767847"/>
                <a:gd name="connsiteY31" fmla="*/ 5019379 h 6858000"/>
                <a:gd name="connsiteX32" fmla="*/ 9058846 w 9767847"/>
                <a:gd name="connsiteY32" fmla="*/ 5000743 h 6858000"/>
                <a:gd name="connsiteX33" fmla="*/ 9104529 w 9767847"/>
                <a:gd name="connsiteY33" fmla="*/ 4922203 h 6858000"/>
                <a:gd name="connsiteX34" fmla="*/ 9181081 w 9767847"/>
                <a:gd name="connsiteY34" fmla="*/ 4748792 h 6858000"/>
                <a:gd name="connsiteX35" fmla="*/ 9240731 w 9767847"/>
                <a:gd name="connsiteY35" fmla="*/ 4561970 h 6858000"/>
                <a:gd name="connsiteX36" fmla="*/ 9265388 w 9767847"/>
                <a:gd name="connsiteY36" fmla="*/ 4465171 h 6858000"/>
                <a:gd name="connsiteX37" fmla="*/ 9276571 w 9767847"/>
                <a:gd name="connsiteY37" fmla="*/ 4416041 h 6858000"/>
                <a:gd name="connsiteX38" fmla="*/ 9281841 w 9767847"/>
                <a:gd name="connsiteY38" fmla="*/ 4391477 h 6858000"/>
                <a:gd name="connsiteX39" fmla="*/ 9286513 w 9767847"/>
                <a:gd name="connsiteY39" fmla="*/ 4368936 h 6858000"/>
                <a:gd name="connsiteX40" fmla="*/ 9296754 w 9767847"/>
                <a:gd name="connsiteY40" fmla="*/ 4316136 h 6858000"/>
                <a:gd name="connsiteX41" fmla="*/ 9301029 w 9767847"/>
                <a:gd name="connsiteY41" fmla="*/ 4293172 h 6858000"/>
                <a:gd name="connsiteX42" fmla="*/ 9302818 w 9767847"/>
                <a:gd name="connsiteY42" fmla="*/ 4282679 h 6858000"/>
                <a:gd name="connsiteX43" fmla="*/ 9304658 w 9767847"/>
                <a:gd name="connsiteY43" fmla="*/ 4270914 h 6858000"/>
                <a:gd name="connsiteX44" fmla="*/ 9312810 w 9767847"/>
                <a:gd name="connsiteY44" fmla="*/ 4220043 h 6858000"/>
                <a:gd name="connsiteX45" fmla="*/ 9316887 w 9767847"/>
                <a:gd name="connsiteY45" fmla="*/ 4194584 h 6858000"/>
                <a:gd name="connsiteX46" fmla="*/ 9318923 w 9767847"/>
                <a:gd name="connsiteY46" fmla="*/ 4181878 h 6858000"/>
                <a:gd name="connsiteX47" fmla="*/ 9320515 w 9767847"/>
                <a:gd name="connsiteY47" fmla="*/ 4168984 h 6858000"/>
                <a:gd name="connsiteX48" fmla="*/ 9332445 w 9767847"/>
                <a:gd name="connsiteY48" fmla="*/ 4069079 h 6858000"/>
                <a:gd name="connsiteX49" fmla="*/ 9336173 w 9767847"/>
                <a:gd name="connsiteY49" fmla="*/ 4022774 h 6858000"/>
                <a:gd name="connsiteX50" fmla="*/ 9340199 w 9767847"/>
                <a:gd name="connsiteY50" fmla="*/ 3969269 h 6858000"/>
                <a:gd name="connsiteX51" fmla="*/ 9347557 w 9767847"/>
                <a:gd name="connsiteY51" fmla="*/ 3770070 h 6858000"/>
                <a:gd name="connsiteX52" fmla="*/ 9346364 w 9767847"/>
                <a:gd name="connsiteY52" fmla="*/ 3669036 h 6858000"/>
                <a:gd name="connsiteX53" fmla="*/ 9344921 w 9767847"/>
                <a:gd name="connsiteY53" fmla="*/ 3619341 h 6858000"/>
                <a:gd name="connsiteX54" fmla="*/ 9344524 w 9767847"/>
                <a:gd name="connsiteY54" fmla="*/ 3607624 h 6858000"/>
                <a:gd name="connsiteX55" fmla="*/ 9343728 w 9767847"/>
                <a:gd name="connsiteY55" fmla="*/ 3594872 h 6858000"/>
                <a:gd name="connsiteX56" fmla="*/ 9342188 w 9767847"/>
                <a:gd name="connsiteY56" fmla="*/ 3569366 h 6858000"/>
                <a:gd name="connsiteX57" fmla="*/ 9339056 w 9767847"/>
                <a:gd name="connsiteY57" fmla="*/ 3518354 h 6858000"/>
                <a:gd name="connsiteX58" fmla="*/ 9334334 w 9767847"/>
                <a:gd name="connsiteY58" fmla="*/ 3467155 h 6858000"/>
                <a:gd name="connsiteX59" fmla="*/ 9329363 w 9767847"/>
                <a:gd name="connsiteY59" fmla="*/ 3415908 h 6858000"/>
                <a:gd name="connsiteX60" fmla="*/ 9328319 w 9767847"/>
                <a:gd name="connsiteY60" fmla="*/ 3404755 h 6858000"/>
                <a:gd name="connsiteX61" fmla="*/ 9327177 w 9767847"/>
                <a:gd name="connsiteY61" fmla="*/ 3394214 h 6858000"/>
                <a:gd name="connsiteX62" fmla="*/ 9324293 w 9767847"/>
                <a:gd name="connsiteY62" fmla="*/ 3370872 h 6858000"/>
                <a:gd name="connsiteX63" fmla="*/ 9320763 w 9767847"/>
                <a:gd name="connsiteY63" fmla="*/ 3344427 h 6858000"/>
                <a:gd name="connsiteX64" fmla="*/ 9317184 w 9767847"/>
                <a:gd name="connsiteY64" fmla="*/ 3315343 h 6858000"/>
                <a:gd name="connsiteX65" fmla="*/ 9311021 w 9767847"/>
                <a:gd name="connsiteY65" fmla="*/ 3270309 h 6858000"/>
                <a:gd name="connsiteX66" fmla="*/ 9302719 w 9767847"/>
                <a:gd name="connsiteY66" fmla="*/ 3219815 h 6858000"/>
                <a:gd name="connsiteX67" fmla="*/ 9293970 w 9767847"/>
                <a:gd name="connsiteY67" fmla="*/ 3169887 h 6858000"/>
                <a:gd name="connsiteX68" fmla="*/ 9252065 w 9767847"/>
                <a:gd name="connsiteY68" fmla="*/ 2971205 h 6858000"/>
                <a:gd name="connsiteX69" fmla="*/ 9227211 w 9767847"/>
                <a:gd name="connsiteY69" fmla="*/ 2872571 h 6858000"/>
                <a:gd name="connsiteX70" fmla="*/ 9220699 w 9767847"/>
                <a:gd name="connsiteY70" fmla="*/ 2848524 h 6858000"/>
                <a:gd name="connsiteX71" fmla="*/ 9213740 w 9767847"/>
                <a:gd name="connsiteY71" fmla="*/ 2824289 h 6858000"/>
                <a:gd name="connsiteX72" fmla="*/ 9199374 w 9767847"/>
                <a:gd name="connsiteY72" fmla="*/ 2775536 h 6858000"/>
                <a:gd name="connsiteX73" fmla="*/ 9061829 w 9767847"/>
                <a:gd name="connsiteY73" fmla="*/ 2389515 h 6858000"/>
                <a:gd name="connsiteX74" fmla="*/ 8978865 w 9767847"/>
                <a:gd name="connsiteY74" fmla="*/ 2200953 h 6858000"/>
                <a:gd name="connsiteX75" fmla="*/ 8956694 w 9767847"/>
                <a:gd name="connsiteY75" fmla="*/ 2154317 h 6858000"/>
                <a:gd name="connsiteX76" fmla="*/ 8934176 w 9767847"/>
                <a:gd name="connsiteY76" fmla="*/ 2108012 h 6858000"/>
                <a:gd name="connsiteX77" fmla="*/ 8887151 w 9767847"/>
                <a:gd name="connsiteY77" fmla="*/ 2015448 h 6858000"/>
                <a:gd name="connsiteX78" fmla="*/ 8787533 w 9767847"/>
                <a:gd name="connsiteY78" fmla="*/ 1832625 h 6858000"/>
                <a:gd name="connsiteX79" fmla="*/ 8761485 w 9767847"/>
                <a:gd name="connsiteY79" fmla="*/ 1787496 h 6858000"/>
                <a:gd name="connsiteX80" fmla="*/ 8734791 w 9767847"/>
                <a:gd name="connsiteY80" fmla="*/ 1741991 h 6858000"/>
                <a:gd name="connsiteX81" fmla="*/ 8680808 w 9767847"/>
                <a:gd name="connsiteY81" fmla="*/ 1652910 h 6858000"/>
                <a:gd name="connsiteX82" fmla="*/ 8567024 w 9767847"/>
                <a:gd name="connsiteY82" fmla="*/ 1477004 h 6858000"/>
                <a:gd name="connsiteX83" fmla="*/ 8537446 w 9767847"/>
                <a:gd name="connsiteY83" fmla="*/ 1433428 h 6858000"/>
                <a:gd name="connsiteX84" fmla="*/ 8507423 w 9767847"/>
                <a:gd name="connsiteY84" fmla="*/ 1389994 h 6858000"/>
                <a:gd name="connsiteX85" fmla="*/ 8446529 w 9767847"/>
                <a:gd name="connsiteY85" fmla="*/ 1304393 h 6858000"/>
                <a:gd name="connsiteX86" fmla="*/ 8319224 w 9767847"/>
                <a:gd name="connsiteY86" fmla="*/ 1135124 h 6858000"/>
                <a:gd name="connsiteX87" fmla="*/ 8286366 w 9767847"/>
                <a:gd name="connsiteY87" fmla="*/ 1093148 h 6858000"/>
                <a:gd name="connsiteX88" fmla="*/ 8270161 w 9767847"/>
                <a:gd name="connsiteY88" fmla="*/ 1072538 h 6858000"/>
                <a:gd name="connsiteX89" fmla="*/ 8253856 w 9767847"/>
                <a:gd name="connsiteY89" fmla="*/ 1052254 h 6858000"/>
                <a:gd name="connsiteX90" fmla="*/ 8186352 w 9767847"/>
                <a:gd name="connsiteY90" fmla="*/ 970373 h 6858000"/>
                <a:gd name="connsiteX91" fmla="*/ 8046768 w 9767847"/>
                <a:gd name="connsiteY91" fmla="*/ 809527 h 6858000"/>
                <a:gd name="connsiteX92" fmla="*/ 8010927 w 9767847"/>
                <a:gd name="connsiteY92" fmla="*/ 769951 h 6858000"/>
                <a:gd name="connsiteX93" fmla="*/ 7974788 w 9767847"/>
                <a:gd name="connsiteY93" fmla="*/ 730751 h 6858000"/>
                <a:gd name="connsiteX94" fmla="*/ 7901070 w 9767847"/>
                <a:gd name="connsiteY94" fmla="*/ 652823 h 6858000"/>
                <a:gd name="connsiteX95" fmla="*/ 7750054 w 9767847"/>
                <a:gd name="connsiteY95" fmla="*/ 501106 h 6858000"/>
                <a:gd name="connsiteX96" fmla="*/ 7592277 w 9767847"/>
                <a:gd name="connsiteY96" fmla="*/ 355319 h 6858000"/>
                <a:gd name="connsiteX97" fmla="*/ 7257734 w 9767847"/>
                <a:gd name="connsiteY97" fmla="*/ 81062 h 6858000"/>
                <a:gd name="connsiteX98" fmla="*/ 1892109 w 9767847"/>
                <a:gd name="connsiteY98" fmla="*/ 0 h 6858000"/>
                <a:gd name="connsiteX99" fmla="*/ 2298402 w 9767847"/>
                <a:gd name="connsiteY99" fmla="*/ 0 h 6858000"/>
                <a:gd name="connsiteX100" fmla="*/ 2135542 w 9767847"/>
                <a:gd name="connsiteY100" fmla="*/ 121879 h 6858000"/>
                <a:gd name="connsiteX101" fmla="*/ 1969576 w 9767847"/>
                <a:gd name="connsiteY101" fmla="*/ 259084 h 6858000"/>
                <a:gd name="connsiteX102" fmla="*/ 1659938 w 9767847"/>
                <a:gd name="connsiteY102" fmla="*/ 553953 h 6858000"/>
                <a:gd name="connsiteX103" fmla="*/ 729383 w 9767847"/>
                <a:gd name="connsiteY103" fmla="*/ 1940578 h 6858000"/>
                <a:gd name="connsiteX104" fmla="*/ 578465 w 9767847"/>
                <a:gd name="connsiteY104" fmla="*/ 2324905 h 6858000"/>
                <a:gd name="connsiteX105" fmla="*/ 465080 w 9767847"/>
                <a:gd name="connsiteY105" fmla="*/ 2718973 h 6858000"/>
                <a:gd name="connsiteX106" fmla="*/ 423820 w 9767847"/>
                <a:gd name="connsiteY106" fmla="*/ 2919535 h 6858000"/>
                <a:gd name="connsiteX107" fmla="*/ 392355 w 9767847"/>
                <a:gd name="connsiteY107" fmla="*/ 3122169 h 6858000"/>
                <a:gd name="connsiteX108" fmla="*/ 358801 w 9767847"/>
                <a:gd name="connsiteY108" fmla="*/ 3531013 h 6858000"/>
                <a:gd name="connsiteX109" fmla="*/ 410350 w 9767847"/>
                <a:gd name="connsiteY109" fmla="*/ 4352324 h 6858000"/>
                <a:gd name="connsiteX110" fmla="*/ 449022 w 9767847"/>
                <a:gd name="connsiteY110" fmla="*/ 4555147 h 6858000"/>
                <a:gd name="connsiteX111" fmla="*/ 498882 w 9767847"/>
                <a:gd name="connsiteY111" fmla="*/ 4756463 h 6858000"/>
                <a:gd name="connsiteX112" fmla="*/ 559775 w 9767847"/>
                <a:gd name="connsiteY112" fmla="*/ 4955755 h 6858000"/>
                <a:gd name="connsiteX113" fmla="*/ 631406 w 9767847"/>
                <a:gd name="connsiteY113" fmla="*/ 5152084 h 6858000"/>
                <a:gd name="connsiteX114" fmla="*/ 1023461 w 9767847"/>
                <a:gd name="connsiteY114" fmla="*/ 5898055 h 6858000"/>
                <a:gd name="connsiteX115" fmla="*/ 1575880 w 9767847"/>
                <a:gd name="connsiteY115" fmla="*/ 6551744 h 6858000"/>
                <a:gd name="connsiteX116" fmla="*/ 1905228 w 9767847"/>
                <a:gd name="connsiteY116" fmla="*/ 6833566 h 6858000"/>
                <a:gd name="connsiteX117" fmla="*/ 1938629 w 9767847"/>
                <a:gd name="connsiteY117" fmla="*/ 6858000 h 6858000"/>
                <a:gd name="connsiteX118" fmla="*/ 1368607 w 9767847"/>
                <a:gd name="connsiteY118" fmla="*/ 6858000 h 6858000"/>
                <a:gd name="connsiteX119" fmla="*/ 1115251 w 9767847"/>
                <a:gd name="connsiteY119" fmla="*/ 6594103 h 6858000"/>
                <a:gd name="connsiteX120" fmla="*/ 0 w 9767847"/>
                <a:gd name="connsiteY120" fmla="*/ 3653129 h 6858000"/>
                <a:gd name="connsiteX121" fmla="*/ 1777294 w 9767847"/>
                <a:gd name="connsiteY121" fmla="*/ 8541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9767847" h="6858000">
                  <a:moveTo>
                    <a:pt x="7145704" y="0"/>
                  </a:moveTo>
                  <a:lnTo>
                    <a:pt x="7875738" y="0"/>
                  </a:lnTo>
                  <a:lnTo>
                    <a:pt x="7990553" y="85415"/>
                  </a:lnTo>
                  <a:cubicBezTo>
                    <a:pt x="9075991" y="933432"/>
                    <a:pt x="9767847" y="2216793"/>
                    <a:pt x="9767847" y="3653129"/>
                  </a:cubicBezTo>
                  <a:cubicBezTo>
                    <a:pt x="9767847" y="4770280"/>
                    <a:pt x="9349317" y="5794890"/>
                    <a:pt x="8652597" y="6594103"/>
                  </a:cubicBezTo>
                  <a:lnTo>
                    <a:pt x="8399240" y="6858000"/>
                  </a:lnTo>
                  <a:lnTo>
                    <a:pt x="6766926" y="6858000"/>
                  </a:lnTo>
                  <a:lnTo>
                    <a:pt x="6804586" y="6821201"/>
                  </a:lnTo>
                  <a:lnTo>
                    <a:pt x="6881735" y="6745295"/>
                  </a:lnTo>
                  <a:cubicBezTo>
                    <a:pt x="6907435" y="6719979"/>
                    <a:pt x="6933134" y="6694896"/>
                    <a:pt x="6958883" y="6668920"/>
                  </a:cubicBezTo>
                  <a:lnTo>
                    <a:pt x="7267925" y="6359792"/>
                  </a:lnTo>
                  <a:lnTo>
                    <a:pt x="7424360" y="6204783"/>
                  </a:lnTo>
                  <a:cubicBezTo>
                    <a:pt x="7450754" y="6178900"/>
                    <a:pt x="7477598" y="6152829"/>
                    <a:pt x="7504938" y="6126806"/>
                  </a:cubicBezTo>
                  <a:lnTo>
                    <a:pt x="7546396" y="6087795"/>
                  </a:lnTo>
                  <a:cubicBezTo>
                    <a:pt x="7560264" y="6074901"/>
                    <a:pt x="7574780" y="6061630"/>
                    <a:pt x="7588002" y="6049630"/>
                  </a:cubicBezTo>
                  <a:lnTo>
                    <a:pt x="7631000" y="6010807"/>
                  </a:lnTo>
                  <a:lnTo>
                    <a:pt x="7675440" y="5972407"/>
                  </a:lnTo>
                  <a:cubicBezTo>
                    <a:pt x="7690404" y="5959796"/>
                    <a:pt x="7705564" y="5947419"/>
                    <a:pt x="7720626" y="5934949"/>
                  </a:cubicBezTo>
                  <a:cubicBezTo>
                    <a:pt x="7735738" y="5922525"/>
                    <a:pt x="7751197" y="5910619"/>
                    <a:pt x="7766458" y="5898432"/>
                  </a:cubicBezTo>
                  <a:cubicBezTo>
                    <a:pt x="7827949" y="5850290"/>
                    <a:pt x="7890979" y="5804597"/>
                    <a:pt x="7955254" y="5760926"/>
                  </a:cubicBezTo>
                  <a:cubicBezTo>
                    <a:pt x="8083800" y="5673632"/>
                    <a:pt x="8216872" y="5594434"/>
                    <a:pt x="8352678" y="5521728"/>
                  </a:cubicBezTo>
                  <a:lnTo>
                    <a:pt x="8451350" y="5469352"/>
                  </a:lnTo>
                  <a:lnTo>
                    <a:pt x="8548532" y="5417493"/>
                  </a:lnTo>
                  <a:cubicBezTo>
                    <a:pt x="8612110" y="5383188"/>
                    <a:pt x="8673251" y="5349306"/>
                    <a:pt x="8729473" y="5314059"/>
                  </a:cubicBezTo>
                  <a:cubicBezTo>
                    <a:pt x="8743591" y="5305213"/>
                    <a:pt x="8757161" y="5296459"/>
                    <a:pt x="8770781" y="5287330"/>
                  </a:cubicBezTo>
                  <a:cubicBezTo>
                    <a:pt x="8777591" y="5282765"/>
                    <a:pt x="8784451" y="5278201"/>
                    <a:pt x="8790964" y="5273590"/>
                  </a:cubicBezTo>
                  <a:cubicBezTo>
                    <a:pt x="8797574" y="5268977"/>
                    <a:pt x="8804235" y="5264412"/>
                    <a:pt x="8810499" y="5259801"/>
                  </a:cubicBezTo>
                  <a:cubicBezTo>
                    <a:pt x="8835999" y="5241401"/>
                    <a:pt x="8860407" y="5222389"/>
                    <a:pt x="8883571" y="5202577"/>
                  </a:cubicBezTo>
                  <a:cubicBezTo>
                    <a:pt x="8929900" y="5162954"/>
                    <a:pt x="8971258" y="5120413"/>
                    <a:pt x="9006651" y="5074625"/>
                  </a:cubicBezTo>
                  <a:cubicBezTo>
                    <a:pt x="9015351" y="5063426"/>
                    <a:pt x="9024398" y="5050955"/>
                    <a:pt x="9033494" y="5038203"/>
                  </a:cubicBezTo>
                  <a:lnTo>
                    <a:pt x="9040305" y="5028649"/>
                  </a:lnTo>
                  <a:lnTo>
                    <a:pt x="9046568" y="5019379"/>
                  </a:lnTo>
                  <a:cubicBezTo>
                    <a:pt x="9050743" y="5013261"/>
                    <a:pt x="9054819" y="5007050"/>
                    <a:pt x="9058846" y="5000743"/>
                  </a:cubicBezTo>
                  <a:cubicBezTo>
                    <a:pt x="9075002" y="4975615"/>
                    <a:pt x="9090212" y="4949403"/>
                    <a:pt x="9104529" y="4922203"/>
                  </a:cubicBezTo>
                  <a:cubicBezTo>
                    <a:pt x="9133211" y="4867850"/>
                    <a:pt x="9158313" y="4809545"/>
                    <a:pt x="9181081" y="4748792"/>
                  </a:cubicBezTo>
                  <a:cubicBezTo>
                    <a:pt x="9203748" y="4688276"/>
                    <a:pt x="9223383" y="4625876"/>
                    <a:pt x="9240731" y="4561970"/>
                  </a:cubicBezTo>
                  <a:cubicBezTo>
                    <a:pt x="9249481" y="4530064"/>
                    <a:pt x="9257682" y="4497782"/>
                    <a:pt x="9265388" y="4465171"/>
                  </a:cubicBezTo>
                  <a:cubicBezTo>
                    <a:pt x="9269215" y="4448842"/>
                    <a:pt x="9272943" y="4432465"/>
                    <a:pt x="9276571" y="4416041"/>
                  </a:cubicBezTo>
                  <a:lnTo>
                    <a:pt x="9281841" y="4391477"/>
                  </a:lnTo>
                  <a:lnTo>
                    <a:pt x="9286513" y="4368936"/>
                  </a:lnTo>
                  <a:lnTo>
                    <a:pt x="9296754" y="4316136"/>
                  </a:lnTo>
                  <a:lnTo>
                    <a:pt x="9301029" y="4293172"/>
                  </a:lnTo>
                  <a:lnTo>
                    <a:pt x="9302818" y="4282679"/>
                  </a:lnTo>
                  <a:lnTo>
                    <a:pt x="9304658" y="4270914"/>
                  </a:lnTo>
                  <a:lnTo>
                    <a:pt x="9312810" y="4220043"/>
                  </a:lnTo>
                  <a:lnTo>
                    <a:pt x="9316887" y="4194584"/>
                  </a:lnTo>
                  <a:lnTo>
                    <a:pt x="9318923" y="4181878"/>
                  </a:lnTo>
                  <a:cubicBezTo>
                    <a:pt x="9319570" y="4177644"/>
                    <a:pt x="9319969" y="4173267"/>
                    <a:pt x="9320515" y="4168984"/>
                  </a:cubicBezTo>
                  <a:lnTo>
                    <a:pt x="9332445" y="4069079"/>
                  </a:lnTo>
                  <a:cubicBezTo>
                    <a:pt x="9333836" y="4056468"/>
                    <a:pt x="9334880" y="4040986"/>
                    <a:pt x="9336173" y="4022774"/>
                  </a:cubicBezTo>
                  <a:lnTo>
                    <a:pt x="9340199" y="3969269"/>
                  </a:lnTo>
                  <a:cubicBezTo>
                    <a:pt x="9345071" y="3903904"/>
                    <a:pt x="9347358" y="3837081"/>
                    <a:pt x="9347557" y="3770070"/>
                  </a:cubicBezTo>
                  <a:cubicBezTo>
                    <a:pt x="9347656" y="3736518"/>
                    <a:pt x="9347209" y="3702871"/>
                    <a:pt x="9346364" y="3669036"/>
                  </a:cubicBezTo>
                  <a:lnTo>
                    <a:pt x="9344921" y="3619341"/>
                  </a:lnTo>
                  <a:lnTo>
                    <a:pt x="9344524" y="3607624"/>
                  </a:lnTo>
                  <a:lnTo>
                    <a:pt x="9343728" y="3594872"/>
                  </a:lnTo>
                  <a:lnTo>
                    <a:pt x="9342188" y="3569366"/>
                  </a:lnTo>
                  <a:lnTo>
                    <a:pt x="9339056" y="3518354"/>
                  </a:lnTo>
                  <a:cubicBezTo>
                    <a:pt x="9337914" y="3501319"/>
                    <a:pt x="9335874" y="3484236"/>
                    <a:pt x="9334334" y="3467155"/>
                  </a:cubicBezTo>
                  <a:lnTo>
                    <a:pt x="9329363" y="3415908"/>
                  </a:lnTo>
                  <a:lnTo>
                    <a:pt x="9328319" y="3404755"/>
                  </a:lnTo>
                  <a:lnTo>
                    <a:pt x="9327177" y="3394214"/>
                  </a:lnTo>
                  <a:lnTo>
                    <a:pt x="9324293" y="3370872"/>
                  </a:lnTo>
                  <a:lnTo>
                    <a:pt x="9320763" y="3344427"/>
                  </a:lnTo>
                  <a:lnTo>
                    <a:pt x="9317184" y="3315343"/>
                  </a:lnTo>
                  <a:cubicBezTo>
                    <a:pt x="9315594" y="3300991"/>
                    <a:pt x="9313506" y="3286404"/>
                    <a:pt x="9311021" y="3270309"/>
                  </a:cubicBezTo>
                  <a:lnTo>
                    <a:pt x="9302719" y="3219815"/>
                  </a:lnTo>
                  <a:cubicBezTo>
                    <a:pt x="9299936" y="3203157"/>
                    <a:pt x="9297003" y="3186498"/>
                    <a:pt x="9293970" y="3169887"/>
                  </a:cubicBezTo>
                  <a:cubicBezTo>
                    <a:pt x="9281891" y="3103393"/>
                    <a:pt x="9267674" y="3037182"/>
                    <a:pt x="9252065" y="2971205"/>
                  </a:cubicBezTo>
                  <a:cubicBezTo>
                    <a:pt x="9244261" y="2938265"/>
                    <a:pt x="9235959" y="2905371"/>
                    <a:pt x="9227211" y="2872571"/>
                  </a:cubicBezTo>
                  <a:lnTo>
                    <a:pt x="9220699" y="2848524"/>
                  </a:lnTo>
                  <a:lnTo>
                    <a:pt x="9213740" y="2824289"/>
                  </a:lnTo>
                  <a:cubicBezTo>
                    <a:pt x="9209216" y="2808147"/>
                    <a:pt x="9204345" y="2791866"/>
                    <a:pt x="9199374" y="2775536"/>
                  </a:cubicBezTo>
                  <a:cubicBezTo>
                    <a:pt x="9159855" y="2645184"/>
                    <a:pt x="9114272" y="2516197"/>
                    <a:pt x="9061829" y="2389515"/>
                  </a:cubicBezTo>
                  <a:cubicBezTo>
                    <a:pt x="9035582" y="2326175"/>
                    <a:pt x="9008043" y="2263258"/>
                    <a:pt x="8978865" y="2200953"/>
                  </a:cubicBezTo>
                  <a:lnTo>
                    <a:pt x="8956694" y="2154317"/>
                  </a:lnTo>
                  <a:lnTo>
                    <a:pt x="8934176" y="2108012"/>
                  </a:lnTo>
                  <a:cubicBezTo>
                    <a:pt x="8918915" y="2077189"/>
                    <a:pt x="8903157" y="2046130"/>
                    <a:pt x="8887151" y="2015448"/>
                  </a:cubicBezTo>
                  <a:cubicBezTo>
                    <a:pt x="8854988" y="1953989"/>
                    <a:pt x="8822082" y="1892908"/>
                    <a:pt x="8787533" y="1832625"/>
                  </a:cubicBezTo>
                  <a:lnTo>
                    <a:pt x="8761485" y="1787496"/>
                  </a:lnTo>
                  <a:lnTo>
                    <a:pt x="8734791" y="1741991"/>
                  </a:lnTo>
                  <a:cubicBezTo>
                    <a:pt x="8717047" y="1711921"/>
                    <a:pt x="8699200" y="1682461"/>
                    <a:pt x="8680808" y="1652910"/>
                  </a:cubicBezTo>
                  <a:cubicBezTo>
                    <a:pt x="8644322" y="1593756"/>
                    <a:pt x="8606194" y="1535216"/>
                    <a:pt x="8567024" y="1477004"/>
                  </a:cubicBezTo>
                  <a:lnTo>
                    <a:pt x="8537446" y="1433428"/>
                  </a:lnTo>
                  <a:lnTo>
                    <a:pt x="8507423" y="1389994"/>
                  </a:lnTo>
                  <a:cubicBezTo>
                    <a:pt x="8487390" y="1361382"/>
                    <a:pt x="8467158" y="1332817"/>
                    <a:pt x="8446529" y="1304393"/>
                  </a:cubicBezTo>
                  <a:cubicBezTo>
                    <a:pt x="8405271" y="1247595"/>
                    <a:pt x="8362718" y="1191218"/>
                    <a:pt x="8319224" y="1135124"/>
                  </a:cubicBezTo>
                  <a:lnTo>
                    <a:pt x="8286366" y="1093148"/>
                  </a:lnTo>
                  <a:lnTo>
                    <a:pt x="8270161" y="1072538"/>
                  </a:lnTo>
                  <a:lnTo>
                    <a:pt x="8253856" y="1052254"/>
                  </a:lnTo>
                  <a:cubicBezTo>
                    <a:pt x="8231636" y="1024773"/>
                    <a:pt x="8209117" y="997479"/>
                    <a:pt x="8186352" y="970373"/>
                  </a:cubicBezTo>
                  <a:cubicBezTo>
                    <a:pt x="8140917" y="916020"/>
                    <a:pt x="8094240" y="862515"/>
                    <a:pt x="8046768" y="809527"/>
                  </a:cubicBezTo>
                  <a:lnTo>
                    <a:pt x="8010927" y="769951"/>
                  </a:lnTo>
                  <a:lnTo>
                    <a:pt x="7974788" y="730751"/>
                  </a:lnTo>
                  <a:cubicBezTo>
                    <a:pt x="7950382" y="704587"/>
                    <a:pt x="7925824" y="678563"/>
                    <a:pt x="7901070" y="652823"/>
                  </a:cubicBezTo>
                  <a:cubicBezTo>
                    <a:pt x="7851510" y="601387"/>
                    <a:pt x="7801404" y="550612"/>
                    <a:pt x="7750054" y="501106"/>
                  </a:cubicBezTo>
                  <a:cubicBezTo>
                    <a:pt x="7698902" y="451742"/>
                    <a:pt x="7645913" y="403036"/>
                    <a:pt x="7592277" y="355319"/>
                  </a:cubicBezTo>
                  <a:cubicBezTo>
                    <a:pt x="7484856" y="259884"/>
                    <a:pt x="7373308" y="168402"/>
                    <a:pt x="7257734" y="81062"/>
                  </a:cubicBezTo>
                  <a:close/>
                  <a:moveTo>
                    <a:pt x="1892109" y="0"/>
                  </a:moveTo>
                  <a:lnTo>
                    <a:pt x="2298402" y="0"/>
                  </a:lnTo>
                  <a:lnTo>
                    <a:pt x="2135542" y="121879"/>
                  </a:lnTo>
                  <a:cubicBezTo>
                    <a:pt x="2078998" y="166378"/>
                    <a:pt x="2023659" y="212143"/>
                    <a:pt x="1969576" y="259084"/>
                  </a:cubicBezTo>
                  <a:cubicBezTo>
                    <a:pt x="1861309" y="352918"/>
                    <a:pt x="1758064" y="451412"/>
                    <a:pt x="1659938" y="553953"/>
                  </a:cubicBezTo>
                  <a:cubicBezTo>
                    <a:pt x="1266987" y="964444"/>
                    <a:pt x="953820" y="1435593"/>
                    <a:pt x="729383" y="1940578"/>
                  </a:cubicBezTo>
                  <a:cubicBezTo>
                    <a:pt x="673260" y="2066459"/>
                    <a:pt x="622855" y="2195070"/>
                    <a:pt x="578465" y="2324905"/>
                  </a:cubicBezTo>
                  <a:cubicBezTo>
                    <a:pt x="534125" y="2454785"/>
                    <a:pt x="496147" y="2586314"/>
                    <a:pt x="465080" y="2718973"/>
                  </a:cubicBezTo>
                  <a:cubicBezTo>
                    <a:pt x="449769" y="2785089"/>
                    <a:pt x="435850" y="2852289"/>
                    <a:pt x="423820" y="2919535"/>
                  </a:cubicBezTo>
                  <a:cubicBezTo>
                    <a:pt x="411840" y="2986829"/>
                    <a:pt x="401054" y="3054358"/>
                    <a:pt x="392355" y="3122169"/>
                  </a:cubicBezTo>
                  <a:cubicBezTo>
                    <a:pt x="374509" y="3257744"/>
                    <a:pt x="363424" y="3393978"/>
                    <a:pt x="358801" y="3531013"/>
                  </a:cubicBezTo>
                  <a:cubicBezTo>
                    <a:pt x="349009" y="3804941"/>
                    <a:pt x="366357" y="4079668"/>
                    <a:pt x="410350" y="4352324"/>
                  </a:cubicBezTo>
                  <a:cubicBezTo>
                    <a:pt x="421286" y="4420230"/>
                    <a:pt x="434209" y="4487758"/>
                    <a:pt x="449022" y="4555147"/>
                  </a:cubicBezTo>
                  <a:cubicBezTo>
                    <a:pt x="463737" y="4622534"/>
                    <a:pt x="480389" y="4689686"/>
                    <a:pt x="498882" y="4756463"/>
                  </a:cubicBezTo>
                  <a:cubicBezTo>
                    <a:pt x="517373" y="4823239"/>
                    <a:pt x="537704" y="4889733"/>
                    <a:pt x="559775" y="4955755"/>
                  </a:cubicBezTo>
                  <a:cubicBezTo>
                    <a:pt x="581946" y="5021873"/>
                    <a:pt x="605358" y="5087473"/>
                    <a:pt x="631406" y="5152084"/>
                  </a:cubicBezTo>
                  <a:cubicBezTo>
                    <a:pt x="734055" y="5411706"/>
                    <a:pt x="865188" y="5662668"/>
                    <a:pt x="1023461" y="5898055"/>
                  </a:cubicBezTo>
                  <a:cubicBezTo>
                    <a:pt x="1181487" y="6133676"/>
                    <a:pt x="1367051" y="6353345"/>
                    <a:pt x="1575880" y="6551744"/>
                  </a:cubicBezTo>
                  <a:cubicBezTo>
                    <a:pt x="1680269" y="6651014"/>
                    <a:pt x="1790338" y="6745037"/>
                    <a:pt x="1905228" y="6833566"/>
                  </a:cubicBezTo>
                  <a:lnTo>
                    <a:pt x="1938629" y="6858000"/>
                  </a:lnTo>
                  <a:lnTo>
                    <a:pt x="1368607" y="6858000"/>
                  </a:lnTo>
                  <a:lnTo>
                    <a:pt x="1115251" y="6594103"/>
                  </a:lnTo>
                  <a:cubicBezTo>
                    <a:pt x="418530" y="5794890"/>
                    <a:pt x="0" y="4770280"/>
                    <a:pt x="0" y="3653129"/>
                  </a:cubicBezTo>
                  <a:cubicBezTo>
                    <a:pt x="0" y="2216793"/>
                    <a:pt x="691856" y="933432"/>
                    <a:pt x="1777294" y="85415"/>
                  </a:cubicBezTo>
                  <a:close/>
                </a:path>
              </a:pathLst>
            </a:custGeom>
            <a:solidFill>
              <a:schemeClr val="bg1">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lt1"/>
                </a:solidFill>
              </a:endParaRPr>
            </a:p>
          </p:txBody>
        </p:sp>
        <p:sp>
          <p:nvSpPr>
            <p:cNvPr id="31" name="Freeform: Shape 17">
              <a:extLst>
                <a:ext uri="{FF2B5EF4-FFF2-40B4-BE49-F238E27FC236}">
                  <a16:creationId xmlns:a16="http://schemas.microsoft.com/office/drawing/2014/main" id="{5F0C96D1-A8B7-4C8E-9997-D823FD1591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18434" y="3985"/>
              <a:ext cx="9747620" cy="6858000"/>
            </a:xfrm>
            <a:custGeom>
              <a:avLst/>
              <a:gdLst>
                <a:gd name="connsiteX0" fmla="*/ 7235453 w 9747620"/>
                <a:gd name="connsiteY0" fmla="*/ 0 h 6858000"/>
                <a:gd name="connsiteX1" fmla="*/ 7548130 w 9747620"/>
                <a:gd name="connsiteY1" fmla="*/ 0 h 6858000"/>
                <a:gd name="connsiteX2" fmla="*/ 7710334 w 9747620"/>
                <a:gd name="connsiteY2" fmla="*/ 111973 h 6858000"/>
                <a:gd name="connsiteX3" fmla="*/ 7889188 w 9747620"/>
                <a:gd name="connsiteY3" fmla="*/ 251542 h 6858000"/>
                <a:gd name="connsiteX4" fmla="*/ 8061828 w 9747620"/>
                <a:gd name="connsiteY4" fmla="*/ 398586 h 6858000"/>
                <a:gd name="connsiteX5" fmla="*/ 8145637 w 9747620"/>
                <a:gd name="connsiteY5" fmla="*/ 474218 h 6858000"/>
                <a:gd name="connsiteX6" fmla="*/ 8187242 w 9747620"/>
                <a:gd name="connsiteY6" fmla="*/ 512753 h 6858000"/>
                <a:gd name="connsiteX7" fmla="*/ 8228402 w 9747620"/>
                <a:gd name="connsiteY7" fmla="*/ 551575 h 6858000"/>
                <a:gd name="connsiteX8" fmla="*/ 8389211 w 9747620"/>
                <a:gd name="connsiteY8" fmla="*/ 710937 h 6858000"/>
                <a:gd name="connsiteX9" fmla="*/ 8467206 w 9747620"/>
                <a:gd name="connsiteY9" fmla="*/ 793088 h 6858000"/>
                <a:gd name="connsiteX10" fmla="*/ 8486791 w 9747620"/>
                <a:gd name="connsiteY10" fmla="*/ 814223 h 6858000"/>
                <a:gd name="connsiteX11" fmla="*/ 8505979 w 9747620"/>
                <a:gd name="connsiteY11" fmla="*/ 835409 h 6858000"/>
                <a:gd name="connsiteX12" fmla="*/ 8543509 w 9747620"/>
                <a:gd name="connsiteY12" fmla="*/ 877346 h 6858000"/>
                <a:gd name="connsiteX13" fmla="*/ 8690549 w 9747620"/>
                <a:gd name="connsiteY13" fmla="*/ 1048978 h 6858000"/>
                <a:gd name="connsiteX14" fmla="*/ 8761732 w 9747620"/>
                <a:gd name="connsiteY14" fmla="*/ 1137502 h 6858000"/>
                <a:gd name="connsiteX15" fmla="*/ 8796379 w 9747620"/>
                <a:gd name="connsiteY15" fmla="*/ 1182077 h 6858000"/>
                <a:gd name="connsiteX16" fmla="*/ 8830678 w 9747620"/>
                <a:gd name="connsiteY16" fmla="*/ 1226986 h 6858000"/>
                <a:gd name="connsiteX17" fmla="*/ 8963353 w 9747620"/>
                <a:gd name="connsiteY17" fmla="*/ 1410936 h 6858000"/>
                <a:gd name="connsiteX18" fmla="*/ 9026483 w 9747620"/>
                <a:gd name="connsiteY18" fmla="*/ 1505499 h 6858000"/>
                <a:gd name="connsiteX19" fmla="*/ 9057004 w 9747620"/>
                <a:gd name="connsiteY19" fmla="*/ 1552613 h 6858000"/>
                <a:gd name="connsiteX20" fmla="*/ 9087278 w 9747620"/>
                <a:gd name="connsiteY20" fmla="*/ 1600542 h 6858000"/>
                <a:gd name="connsiteX21" fmla="*/ 9202851 w 9747620"/>
                <a:gd name="connsiteY21" fmla="*/ 1795515 h 6858000"/>
                <a:gd name="connsiteX22" fmla="*/ 9257332 w 9747620"/>
                <a:gd name="connsiteY22" fmla="*/ 1894920 h 6858000"/>
                <a:gd name="connsiteX23" fmla="*/ 9283778 w 9747620"/>
                <a:gd name="connsiteY23" fmla="*/ 1945436 h 6858000"/>
                <a:gd name="connsiteX24" fmla="*/ 9309428 w 9747620"/>
                <a:gd name="connsiteY24" fmla="*/ 1996193 h 6858000"/>
                <a:gd name="connsiteX25" fmla="*/ 9405714 w 9747620"/>
                <a:gd name="connsiteY25" fmla="*/ 2202191 h 6858000"/>
                <a:gd name="connsiteX26" fmla="*/ 9566524 w 9747620"/>
                <a:gd name="connsiteY26" fmla="*/ 2627653 h 6858000"/>
                <a:gd name="connsiteX27" fmla="*/ 9583573 w 9747620"/>
                <a:gd name="connsiteY27" fmla="*/ 2682195 h 6858000"/>
                <a:gd name="connsiteX28" fmla="*/ 9591974 w 9747620"/>
                <a:gd name="connsiteY28" fmla="*/ 2709707 h 6858000"/>
                <a:gd name="connsiteX29" fmla="*/ 9600027 w 9747620"/>
                <a:gd name="connsiteY29" fmla="*/ 2737650 h 6858000"/>
                <a:gd name="connsiteX30" fmla="*/ 9629803 w 9747620"/>
                <a:gd name="connsiteY30" fmla="*/ 2847694 h 6858000"/>
                <a:gd name="connsiteX31" fmla="*/ 9679909 w 9747620"/>
                <a:gd name="connsiteY31" fmla="*/ 3070131 h 6858000"/>
                <a:gd name="connsiteX32" fmla="*/ 9690498 w 9747620"/>
                <a:gd name="connsiteY32" fmla="*/ 3126159 h 6858000"/>
                <a:gd name="connsiteX33" fmla="*/ 9700390 w 9747620"/>
                <a:gd name="connsiteY33" fmla="*/ 3181805 h 6858000"/>
                <a:gd name="connsiteX34" fmla="*/ 9709685 w 9747620"/>
                <a:gd name="connsiteY34" fmla="*/ 3243392 h 6858000"/>
                <a:gd name="connsiteX35" fmla="*/ 9713016 w 9747620"/>
                <a:gd name="connsiteY35" fmla="*/ 3267597 h 6858000"/>
                <a:gd name="connsiteX36" fmla="*/ 9716844 w 9747620"/>
                <a:gd name="connsiteY36" fmla="*/ 3294437 h 6858000"/>
                <a:gd name="connsiteX37" fmla="*/ 9720820 w 9747620"/>
                <a:gd name="connsiteY37" fmla="*/ 3324488 h 6858000"/>
                <a:gd name="connsiteX38" fmla="*/ 9722709 w 9747620"/>
                <a:gd name="connsiteY38" fmla="*/ 3340737 h 6858000"/>
                <a:gd name="connsiteX39" fmla="*/ 9724301 w 9747620"/>
                <a:gd name="connsiteY39" fmla="*/ 3356361 h 6858000"/>
                <a:gd name="connsiteX40" fmla="*/ 9730166 w 9747620"/>
                <a:gd name="connsiteY40" fmla="*/ 3412197 h 6858000"/>
                <a:gd name="connsiteX41" fmla="*/ 9735783 w 9747620"/>
                <a:gd name="connsiteY41" fmla="*/ 3468083 h 6858000"/>
                <a:gd name="connsiteX42" fmla="*/ 9739760 w 9747620"/>
                <a:gd name="connsiteY42" fmla="*/ 3524399 h 6858000"/>
                <a:gd name="connsiteX43" fmla="*/ 9741748 w 9747620"/>
                <a:gd name="connsiteY43" fmla="*/ 3552580 h 6858000"/>
                <a:gd name="connsiteX44" fmla="*/ 9742742 w 9747620"/>
                <a:gd name="connsiteY44" fmla="*/ 3566672 h 6858000"/>
                <a:gd name="connsiteX45" fmla="*/ 9743488 w 9747620"/>
                <a:gd name="connsiteY45" fmla="*/ 3581865 h 6858000"/>
                <a:gd name="connsiteX46" fmla="*/ 9744731 w 9747620"/>
                <a:gd name="connsiteY46" fmla="*/ 3611341 h 6858000"/>
                <a:gd name="connsiteX47" fmla="*/ 9745725 w 9747620"/>
                <a:gd name="connsiteY47" fmla="*/ 3639715 h 6858000"/>
                <a:gd name="connsiteX48" fmla="*/ 9747613 w 9747620"/>
                <a:gd name="connsiteY48" fmla="*/ 3753786 h 6858000"/>
                <a:gd name="connsiteX49" fmla="*/ 9740405 w 9747620"/>
                <a:gd name="connsiteY49" fmla="*/ 3984609 h 6858000"/>
                <a:gd name="connsiteX50" fmla="*/ 9736329 w 9747620"/>
                <a:gd name="connsiteY50" fmla="*/ 4038434 h 6858000"/>
                <a:gd name="connsiteX51" fmla="*/ 9731408 w 9747620"/>
                <a:gd name="connsiteY51" fmla="*/ 4099446 h 6858000"/>
                <a:gd name="connsiteX52" fmla="*/ 9717987 w 9747620"/>
                <a:gd name="connsiteY52" fmla="*/ 4213325 h 6858000"/>
                <a:gd name="connsiteX53" fmla="*/ 9716297 w 9747620"/>
                <a:gd name="connsiteY53" fmla="*/ 4227129 h 6858000"/>
                <a:gd name="connsiteX54" fmla="*/ 9714110 w 9747620"/>
                <a:gd name="connsiteY54" fmla="*/ 4240981 h 6858000"/>
                <a:gd name="connsiteX55" fmla="*/ 9709785 w 9747620"/>
                <a:gd name="connsiteY55" fmla="*/ 4268731 h 6858000"/>
                <a:gd name="connsiteX56" fmla="*/ 9701086 w 9747620"/>
                <a:gd name="connsiteY56" fmla="*/ 4324185 h 6858000"/>
                <a:gd name="connsiteX57" fmla="*/ 9698699 w 9747620"/>
                <a:gd name="connsiteY57" fmla="*/ 4338994 h 6858000"/>
                <a:gd name="connsiteX58" fmla="*/ 9695966 w 9747620"/>
                <a:gd name="connsiteY58" fmla="*/ 4355050 h 6858000"/>
                <a:gd name="connsiteX59" fmla="*/ 9690299 w 9747620"/>
                <a:gd name="connsiteY59" fmla="*/ 4385054 h 6858000"/>
                <a:gd name="connsiteX60" fmla="*/ 9679909 w 9747620"/>
                <a:gd name="connsiteY60" fmla="*/ 4437919 h 6858000"/>
                <a:gd name="connsiteX61" fmla="*/ 9673647 w 9747620"/>
                <a:gd name="connsiteY61" fmla="*/ 4468162 h 6858000"/>
                <a:gd name="connsiteX62" fmla="*/ 9667532 w 9747620"/>
                <a:gd name="connsiteY62" fmla="*/ 4496296 h 6858000"/>
                <a:gd name="connsiteX63" fmla="*/ 9654658 w 9747620"/>
                <a:gd name="connsiteY63" fmla="*/ 4552277 h 6858000"/>
                <a:gd name="connsiteX64" fmla="*/ 9625876 w 9747620"/>
                <a:gd name="connsiteY64" fmla="*/ 4664478 h 6858000"/>
                <a:gd name="connsiteX65" fmla="*/ 9552803 w 9747620"/>
                <a:gd name="connsiteY65" fmla="*/ 4888737 h 6858000"/>
                <a:gd name="connsiteX66" fmla="*/ 9452639 w 9747620"/>
                <a:gd name="connsiteY66" fmla="*/ 5110934 h 6858000"/>
                <a:gd name="connsiteX67" fmla="*/ 9388017 w 9747620"/>
                <a:gd name="connsiteY67" fmla="*/ 5220020 h 6858000"/>
                <a:gd name="connsiteX68" fmla="*/ 9370073 w 9747620"/>
                <a:gd name="connsiteY68" fmla="*/ 5246811 h 6858000"/>
                <a:gd name="connsiteX69" fmla="*/ 9360926 w 9747620"/>
                <a:gd name="connsiteY69" fmla="*/ 5260040 h 6858000"/>
                <a:gd name="connsiteX70" fmla="*/ 9351829 w 9747620"/>
                <a:gd name="connsiteY70" fmla="*/ 5272646 h 6858000"/>
                <a:gd name="connsiteX71" fmla="*/ 9313305 w 9747620"/>
                <a:gd name="connsiteY71" fmla="*/ 5323881 h 6858000"/>
                <a:gd name="connsiteX72" fmla="*/ 9130375 w 9747620"/>
                <a:gd name="connsiteY72" fmla="*/ 5510802 h 6858000"/>
                <a:gd name="connsiteX73" fmla="*/ 9028422 w 9747620"/>
                <a:gd name="connsiteY73" fmla="*/ 5588878 h 6858000"/>
                <a:gd name="connsiteX74" fmla="*/ 9002424 w 9747620"/>
                <a:gd name="connsiteY74" fmla="*/ 5606707 h 6858000"/>
                <a:gd name="connsiteX75" fmla="*/ 8976525 w 9747620"/>
                <a:gd name="connsiteY75" fmla="*/ 5623866 h 6858000"/>
                <a:gd name="connsiteX76" fmla="*/ 8924181 w 9747620"/>
                <a:gd name="connsiteY76" fmla="*/ 5656793 h 6858000"/>
                <a:gd name="connsiteX77" fmla="*/ 8717291 w 9747620"/>
                <a:gd name="connsiteY77" fmla="*/ 5771582 h 6858000"/>
                <a:gd name="connsiteX78" fmla="*/ 8617129 w 9747620"/>
                <a:gd name="connsiteY78" fmla="*/ 5823105 h 6858000"/>
                <a:gd name="connsiteX79" fmla="*/ 8518207 w 9747620"/>
                <a:gd name="connsiteY79" fmla="*/ 5873671 h 6858000"/>
                <a:gd name="connsiteX80" fmla="*/ 8150558 w 9747620"/>
                <a:gd name="connsiteY80" fmla="*/ 6086761 h 6858000"/>
                <a:gd name="connsiteX81" fmla="*/ 7979410 w 9747620"/>
                <a:gd name="connsiteY81" fmla="*/ 6207158 h 6858000"/>
                <a:gd name="connsiteX82" fmla="*/ 7938300 w 9747620"/>
                <a:gd name="connsiteY82" fmla="*/ 6238887 h 6858000"/>
                <a:gd name="connsiteX83" fmla="*/ 7897936 w 9747620"/>
                <a:gd name="connsiteY83" fmla="*/ 6271286 h 6858000"/>
                <a:gd name="connsiteX84" fmla="*/ 7858367 w 9747620"/>
                <a:gd name="connsiteY84" fmla="*/ 6304357 h 6858000"/>
                <a:gd name="connsiteX85" fmla="*/ 7819048 w 9747620"/>
                <a:gd name="connsiteY85" fmla="*/ 6338770 h 6858000"/>
                <a:gd name="connsiteX86" fmla="*/ 7778882 w 9747620"/>
                <a:gd name="connsiteY86" fmla="*/ 6374477 h 6858000"/>
                <a:gd name="connsiteX87" fmla="*/ 7739563 w 9747620"/>
                <a:gd name="connsiteY87" fmla="*/ 6410328 h 6858000"/>
                <a:gd name="connsiteX88" fmla="*/ 7660824 w 9747620"/>
                <a:gd name="connsiteY88" fmla="*/ 6484138 h 6858000"/>
                <a:gd name="connsiteX89" fmla="*/ 7502302 w 9747620"/>
                <a:gd name="connsiteY89" fmla="*/ 6636360 h 6858000"/>
                <a:gd name="connsiteX90" fmla="*/ 7273394 w 9747620"/>
                <a:gd name="connsiteY90" fmla="*/ 6858000 h 6858000"/>
                <a:gd name="connsiteX91" fmla="*/ 6780690 w 9747620"/>
                <a:gd name="connsiteY91" fmla="*/ 6858000 h 6858000"/>
                <a:gd name="connsiteX92" fmla="*/ 6854939 w 9747620"/>
                <a:gd name="connsiteY92" fmla="*/ 6783597 h 6858000"/>
                <a:gd name="connsiteX93" fmla="*/ 6932087 w 9747620"/>
                <a:gd name="connsiteY93" fmla="*/ 6705809 h 6858000"/>
                <a:gd name="connsiteX94" fmla="*/ 7241130 w 9747620"/>
                <a:gd name="connsiteY94" fmla="*/ 6390965 h 6858000"/>
                <a:gd name="connsiteX95" fmla="*/ 7397564 w 9747620"/>
                <a:gd name="connsiteY95" fmla="*/ 6233087 h 6858000"/>
                <a:gd name="connsiteX96" fmla="*/ 7478142 w 9747620"/>
                <a:gd name="connsiteY96" fmla="*/ 6153670 h 6858000"/>
                <a:gd name="connsiteX97" fmla="*/ 7519600 w 9747620"/>
                <a:gd name="connsiteY97" fmla="*/ 6113937 h 6858000"/>
                <a:gd name="connsiteX98" fmla="*/ 7561207 w 9747620"/>
                <a:gd name="connsiteY98" fmla="*/ 6075067 h 6858000"/>
                <a:gd name="connsiteX99" fmla="*/ 7604204 w 9747620"/>
                <a:gd name="connsiteY99" fmla="*/ 6035526 h 6858000"/>
                <a:gd name="connsiteX100" fmla="*/ 7648644 w 9747620"/>
                <a:gd name="connsiteY100" fmla="*/ 5996416 h 6858000"/>
                <a:gd name="connsiteX101" fmla="*/ 7693830 w 9747620"/>
                <a:gd name="connsiteY101" fmla="*/ 5958264 h 6858000"/>
                <a:gd name="connsiteX102" fmla="*/ 7739662 w 9747620"/>
                <a:gd name="connsiteY102" fmla="*/ 5921073 h 6858000"/>
                <a:gd name="connsiteX103" fmla="*/ 7928458 w 9747620"/>
                <a:gd name="connsiteY103" fmla="*/ 5781025 h 6858000"/>
                <a:gd name="connsiteX104" fmla="*/ 8325882 w 9747620"/>
                <a:gd name="connsiteY104" fmla="*/ 5537450 h 6858000"/>
                <a:gd name="connsiteX105" fmla="*/ 8424555 w 9747620"/>
                <a:gd name="connsiteY105" fmla="*/ 5484106 h 6858000"/>
                <a:gd name="connsiteX106" fmla="*/ 8521737 w 9747620"/>
                <a:gd name="connsiteY106" fmla="*/ 5431289 h 6858000"/>
                <a:gd name="connsiteX107" fmla="*/ 8702677 w 9747620"/>
                <a:gd name="connsiteY107" fmla="*/ 5325942 h 6858000"/>
                <a:gd name="connsiteX108" fmla="*/ 8743986 w 9747620"/>
                <a:gd name="connsiteY108" fmla="*/ 5298717 h 6858000"/>
                <a:gd name="connsiteX109" fmla="*/ 8764167 w 9747620"/>
                <a:gd name="connsiteY109" fmla="*/ 5284723 h 6858000"/>
                <a:gd name="connsiteX110" fmla="*/ 8783704 w 9747620"/>
                <a:gd name="connsiteY110" fmla="*/ 5270679 h 6858000"/>
                <a:gd name="connsiteX111" fmla="*/ 8856776 w 9747620"/>
                <a:gd name="connsiteY111" fmla="*/ 5212399 h 6858000"/>
                <a:gd name="connsiteX112" fmla="*/ 8979856 w 9747620"/>
                <a:gd name="connsiteY112" fmla="*/ 5082081 h 6858000"/>
                <a:gd name="connsiteX113" fmla="*/ 9006699 w 9747620"/>
                <a:gd name="connsiteY113" fmla="*/ 5044984 h 6858000"/>
                <a:gd name="connsiteX114" fmla="*/ 9013509 w 9747620"/>
                <a:gd name="connsiteY114" fmla="*/ 5035254 h 6858000"/>
                <a:gd name="connsiteX115" fmla="*/ 9019773 w 9747620"/>
                <a:gd name="connsiteY115" fmla="*/ 5025812 h 6858000"/>
                <a:gd name="connsiteX116" fmla="*/ 9032050 w 9747620"/>
                <a:gd name="connsiteY116" fmla="*/ 5006833 h 6858000"/>
                <a:gd name="connsiteX117" fmla="*/ 9077733 w 9747620"/>
                <a:gd name="connsiteY117" fmla="*/ 4926839 h 6858000"/>
                <a:gd name="connsiteX118" fmla="*/ 9154285 w 9747620"/>
                <a:gd name="connsiteY118" fmla="*/ 4750223 h 6858000"/>
                <a:gd name="connsiteX119" fmla="*/ 9213936 w 9747620"/>
                <a:gd name="connsiteY119" fmla="*/ 4559945 h 6858000"/>
                <a:gd name="connsiteX120" fmla="*/ 9238592 w 9747620"/>
                <a:gd name="connsiteY120" fmla="*/ 4461357 h 6858000"/>
                <a:gd name="connsiteX121" fmla="*/ 9249776 w 9747620"/>
                <a:gd name="connsiteY121" fmla="*/ 4411319 h 6858000"/>
                <a:gd name="connsiteX122" fmla="*/ 9255046 w 9747620"/>
                <a:gd name="connsiteY122" fmla="*/ 4386299 h 6858000"/>
                <a:gd name="connsiteX123" fmla="*/ 9259718 w 9747620"/>
                <a:gd name="connsiteY123" fmla="*/ 4363342 h 6858000"/>
                <a:gd name="connsiteX124" fmla="*/ 9269959 w 9747620"/>
                <a:gd name="connsiteY124" fmla="*/ 4309566 h 6858000"/>
                <a:gd name="connsiteX125" fmla="*/ 9274233 w 9747620"/>
                <a:gd name="connsiteY125" fmla="*/ 4286176 h 6858000"/>
                <a:gd name="connsiteX126" fmla="*/ 9276022 w 9747620"/>
                <a:gd name="connsiteY126" fmla="*/ 4275489 h 6858000"/>
                <a:gd name="connsiteX127" fmla="*/ 9277861 w 9747620"/>
                <a:gd name="connsiteY127" fmla="*/ 4263506 h 6858000"/>
                <a:gd name="connsiteX128" fmla="*/ 9286014 w 9747620"/>
                <a:gd name="connsiteY128" fmla="*/ 4211696 h 6858000"/>
                <a:gd name="connsiteX129" fmla="*/ 9290092 w 9747620"/>
                <a:gd name="connsiteY129" fmla="*/ 4185767 h 6858000"/>
                <a:gd name="connsiteX130" fmla="*/ 9292128 w 9747620"/>
                <a:gd name="connsiteY130" fmla="*/ 4172826 h 6858000"/>
                <a:gd name="connsiteX131" fmla="*/ 9293720 w 9747620"/>
                <a:gd name="connsiteY131" fmla="*/ 4159693 h 6858000"/>
                <a:gd name="connsiteX132" fmla="*/ 9305650 w 9747620"/>
                <a:gd name="connsiteY132" fmla="*/ 4057941 h 6858000"/>
                <a:gd name="connsiteX133" fmla="*/ 9309378 w 9747620"/>
                <a:gd name="connsiteY133" fmla="*/ 4010779 h 6858000"/>
                <a:gd name="connsiteX134" fmla="*/ 9313454 w 9747620"/>
                <a:gd name="connsiteY134" fmla="*/ 3956428 h 6858000"/>
                <a:gd name="connsiteX135" fmla="*/ 9320811 w 9747620"/>
                <a:gd name="connsiteY135" fmla="*/ 3753546 h 6858000"/>
                <a:gd name="connsiteX136" fmla="*/ 9319617 w 9747620"/>
                <a:gd name="connsiteY136" fmla="*/ 3650643 h 6858000"/>
                <a:gd name="connsiteX137" fmla="*/ 9318176 w 9747620"/>
                <a:gd name="connsiteY137" fmla="*/ 3600030 h 6858000"/>
                <a:gd name="connsiteX138" fmla="*/ 9317778 w 9747620"/>
                <a:gd name="connsiteY138" fmla="*/ 3588096 h 6858000"/>
                <a:gd name="connsiteX139" fmla="*/ 9316983 w 9747620"/>
                <a:gd name="connsiteY139" fmla="*/ 3575107 h 6858000"/>
                <a:gd name="connsiteX140" fmla="*/ 9315443 w 9747620"/>
                <a:gd name="connsiteY140" fmla="*/ 3549130 h 6858000"/>
                <a:gd name="connsiteX141" fmla="*/ 9312311 w 9747620"/>
                <a:gd name="connsiteY141" fmla="*/ 3497176 h 6858000"/>
                <a:gd name="connsiteX142" fmla="*/ 9307587 w 9747620"/>
                <a:gd name="connsiteY142" fmla="*/ 3445029 h 6858000"/>
                <a:gd name="connsiteX143" fmla="*/ 9302618 w 9747620"/>
                <a:gd name="connsiteY143" fmla="*/ 3392835 h 6858000"/>
                <a:gd name="connsiteX144" fmla="*/ 9301574 w 9747620"/>
                <a:gd name="connsiteY144" fmla="*/ 3381476 h 6858000"/>
                <a:gd name="connsiteX145" fmla="*/ 9300430 w 9747620"/>
                <a:gd name="connsiteY145" fmla="*/ 3370740 h 6858000"/>
                <a:gd name="connsiteX146" fmla="*/ 9297547 w 9747620"/>
                <a:gd name="connsiteY146" fmla="*/ 3346966 h 6858000"/>
                <a:gd name="connsiteX147" fmla="*/ 9294017 w 9747620"/>
                <a:gd name="connsiteY147" fmla="*/ 3320030 h 6858000"/>
                <a:gd name="connsiteX148" fmla="*/ 9290439 w 9747620"/>
                <a:gd name="connsiteY148" fmla="*/ 3290410 h 6858000"/>
                <a:gd name="connsiteX149" fmla="*/ 9284275 w 9747620"/>
                <a:gd name="connsiteY149" fmla="*/ 3244544 h 6858000"/>
                <a:gd name="connsiteX150" fmla="*/ 9275974 w 9747620"/>
                <a:gd name="connsiteY150" fmla="*/ 3193116 h 6858000"/>
                <a:gd name="connsiteX151" fmla="*/ 9267224 w 9747620"/>
                <a:gd name="connsiteY151" fmla="*/ 3142264 h 6858000"/>
                <a:gd name="connsiteX152" fmla="*/ 9225320 w 9747620"/>
                <a:gd name="connsiteY152" fmla="*/ 2939909 h 6858000"/>
                <a:gd name="connsiteX153" fmla="*/ 9200466 w 9747620"/>
                <a:gd name="connsiteY153" fmla="*/ 2839449 h 6858000"/>
                <a:gd name="connsiteX154" fmla="*/ 9193953 w 9747620"/>
                <a:gd name="connsiteY154" fmla="*/ 2814958 h 6858000"/>
                <a:gd name="connsiteX155" fmla="*/ 9186993 w 9747620"/>
                <a:gd name="connsiteY155" fmla="*/ 2790276 h 6858000"/>
                <a:gd name="connsiteX156" fmla="*/ 9172628 w 9747620"/>
                <a:gd name="connsiteY156" fmla="*/ 2740621 h 6858000"/>
                <a:gd name="connsiteX157" fmla="*/ 9035082 w 9747620"/>
                <a:gd name="connsiteY157" fmla="*/ 2347463 h 6858000"/>
                <a:gd name="connsiteX158" fmla="*/ 8952118 w 9747620"/>
                <a:gd name="connsiteY158" fmla="*/ 2155413 h 6858000"/>
                <a:gd name="connsiteX159" fmla="*/ 8929948 w 9747620"/>
                <a:gd name="connsiteY159" fmla="*/ 2107915 h 6858000"/>
                <a:gd name="connsiteX160" fmla="*/ 8907429 w 9747620"/>
                <a:gd name="connsiteY160" fmla="*/ 2060753 h 6858000"/>
                <a:gd name="connsiteX161" fmla="*/ 8860404 w 9747620"/>
                <a:gd name="connsiteY161" fmla="*/ 1966478 h 6858000"/>
                <a:gd name="connsiteX162" fmla="*/ 8760788 w 9747620"/>
                <a:gd name="connsiteY162" fmla="*/ 1780274 h 6858000"/>
                <a:gd name="connsiteX163" fmla="*/ 8734740 w 9747620"/>
                <a:gd name="connsiteY163" fmla="*/ 1734311 h 6858000"/>
                <a:gd name="connsiteX164" fmla="*/ 8708046 w 9747620"/>
                <a:gd name="connsiteY164" fmla="*/ 1687963 h 6858000"/>
                <a:gd name="connsiteX165" fmla="*/ 8654062 w 9747620"/>
                <a:gd name="connsiteY165" fmla="*/ 1597234 h 6858000"/>
                <a:gd name="connsiteX166" fmla="*/ 8540278 w 9747620"/>
                <a:gd name="connsiteY166" fmla="*/ 1418077 h 6858000"/>
                <a:gd name="connsiteX167" fmla="*/ 8510701 w 9747620"/>
                <a:gd name="connsiteY167" fmla="*/ 1373695 h 6858000"/>
                <a:gd name="connsiteX168" fmla="*/ 8480676 w 9747620"/>
                <a:gd name="connsiteY168" fmla="*/ 1329457 h 6858000"/>
                <a:gd name="connsiteX169" fmla="*/ 8419782 w 9747620"/>
                <a:gd name="connsiteY169" fmla="*/ 1242275 h 6858000"/>
                <a:gd name="connsiteX170" fmla="*/ 8292478 w 9747620"/>
                <a:gd name="connsiteY170" fmla="*/ 1069875 h 6858000"/>
                <a:gd name="connsiteX171" fmla="*/ 8259620 w 9747620"/>
                <a:gd name="connsiteY171" fmla="*/ 1027123 h 6858000"/>
                <a:gd name="connsiteX172" fmla="*/ 8243416 w 9747620"/>
                <a:gd name="connsiteY172" fmla="*/ 1006130 h 6858000"/>
                <a:gd name="connsiteX173" fmla="*/ 8227110 w 9747620"/>
                <a:gd name="connsiteY173" fmla="*/ 985473 h 6858000"/>
                <a:gd name="connsiteX174" fmla="*/ 8159604 w 9747620"/>
                <a:gd name="connsiteY174" fmla="*/ 902029 h 6858000"/>
                <a:gd name="connsiteX175" fmla="*/ 8020022 w 9747620"/>
                <a:gd name="connsiteY175" fmla="*/ 738209 h 6858000"/>
                <a:gd name="connsiteX176" fmla="*/ 7984182 w 9747620"/>
                <a:gd name="connsiteY176" fmla="*/ 697901 h 6858000"/>
                <a:gd name="connsiteX177" fmla="*/ 7948043 w 9747620"/>
                <a:gd name="connsiteY177" fmla="*/ 657976 h 6858000"/>
                <a:gd name="connsiteX178" fmla="*/ 7874324 w 9747620"/>
                <a:gd name="connsiteY178" fmla="*/ 578607 h 6858000"/>
                <a:gd name="connsiteX179" fmla="*/ 7723308 w 9747620"/>
                <a:gd name="connsiteY179" fmla="*/ 424085 h 6858000"/>
                <a:gd name="connsiteX180" fmla="*/ 7565532 w 9747620"/>
                <a:gd name="connsiteY180" fmla="*/ 275602 h 6858000"/>
                <a:gd name="connsiteX181" fmla="*/ 1832515 w 9747620"/>
                <a:gd name="connsiteY181" fmla="*/ 0 h 6858000"/>
                <a:gd name="connsiteX182" fmla="*/ 2158449 w 9747620"/>
                <a:gd name="connsiteY182" fmla="*/ 0 h 6858000"/>
                <a:gd name="connsiteX183" fmla="*/ 2108797 w 9747620"/>
                <a:gd name="connsiteY183" fmla="*/ 37845 h 6858000"/>
                <a:gd name="connsiteX184" fmla="*/ 1942830 w 9747620"/>
                <a:gd name="connsiteY184" fmla="*/ 177587 h 6858000"/>
                <a:gd name="connsiteX185" fmla="*/ 1633191 w 9747620"/>
                <a:gd name="connsiteY185" fmla="*/ 477909 h 6858000"/>
                <a:gd name="connsiteX186" fmla="*/ 702686 w 9747620"/>
                <a:gd name="connsiteY186" fmla="*/ 1889935 h 6858000"/>
                <a:gd name="connsiteX187" fmla="*/ 551769 w 9747620"/>
                <a:gd name="connsiteY187" fmla="*/ 2281416 h 6858000"/>
                <a:gd name="connsiteX188" fmla="*/ 438383 w 9747620"/>
                <a:gd name="connsiteY188" fmla="*/ 2682772 h 6858000"/>
                <a:gd name="connsiteX189" fmla="*/ 397124 w 9747620"/>
                <a:gd name="connsiteY189" fmla="*/ 2887044 h 6858000"/>
                <a:gd name="connsiteX190" fmla="*/ 365658 w 9747620"/>
                <a:gd name="connsiteY190" fmla="*/ 3093424 h 6858000"/>
                <a:gd name="connsiteX191" fmla="*/ 332105 w 9747620"/>
                <a:gd name="connsiteY191" fmla="*/ 3509828 h 6858000"/>
                <a:gd name="connsiteX192" fmla="*/ 383653 w 9747620"/>
                <a:gd name="connsiteY192" fmla="*/ 4346327 h 6858000"/>
                <a:gd name="connsiteX193" fmla="*/ 422327 w 9747620"/>
                <a:gd name="connsiteY193" fmla="*/ 4552900 h 6858000"/>
                <a:gd name="connsiteX194" fmla="*/ 472184 w 9747620"/>
                <a:gd name="connsiteY194" fmla="*/ 4757939 h 6858000"/>
                <a:gd name="connsiteX195" fmla="*/ 533078 w 9747620"/>
                <a:gd name="connsiteY195" fmla="*/ 4960916 h 6858000"/>
                <a:gd name="connsiteX196" fmla="*/ 604710 w 9747620"/>
                <a:gd name="connsiteY196" fmla="*/ 5160875 h 6858000"/>
                <a:gd name="connsiteX197" fmla="*/ 996766 w 9747620"/>
                <a:gd name="connsiteY197" fmla="*/ 5920640 h 6858000"/>
                <a:gd name="connsiteX198" fmla="*/ 1549183 w 9747620"/>
                <a:gd name="connsiteY198" fmla="*/ 6586417 h 6858000"/>
                <a:gd name="connsiteX199" fmla="*/ 1709890 w 9747620"/>
                <a:gd name="connsiteY199" fmla="*/ 6734063 h 6858000"/>
                <a:gd name="connsiteX200" fmla="*/ 1859761 w 9747620"/>
                <a:gd name="connsiteY200" fmla="*/ 6858000 h 6858000"/>
                <a:gd name="connsiteX201" fmla="*/ 1671798 w 9747620"/>
                <a:gd name="connsiteY201" fmla="*/ 6858000 h 6858000"/>
                <a:gd name="connsiteX202" fmla="*/ 1628044 w 9747620"/>
                <a:gd name="connsiteY202" fmla="*/ 6822717 h 6858000"/>
                <a:gd name="connsiteX203" fmla="*/ 1459756 w 9747620"/>
                <a:gd name="connsiteY203" fmla="*/ 6674223 h 6858000"/>
                <a:gd name="connsiteX204" fmla="*/ 402543 w 9747620"/>
                <a:gd name="connsiteY204" fmla="*/ 5241588 h 6858000"/>
                <a:gd name="connsiteX205" fmla="*/ 311923 w 9747620"/>
                <a:gd name="connsiteY205" fmla="*/ 5036741 h 6858000"/>
                <a:gd name="connsiteX206" fmla="*/ 232140 w 9747620"/>
                <a:gd name="connsiteY206" fmla="*/ 4827483 h 6858000"/>
                <a:gd name="connsiteX207" fmla="*/ 163392 w 9747620"/>
                <a:gd name="connsiteY207" fmla="*/ 4613913 h 6858000"/>
                <a:gd name="connsiteX208" fmla="*/ 106823 w 9747620"/>
                <a:gd name="connsiteY208" fmla="*/ 4396365 h 6858000"/>
                <a:gd name="connsiteX209" fmla="*/ 29326 w 9747620"/>
                <a:gd name="connsiteY209" fmla="*/ 3954702 h 6858000"/>
                <a:gd name="connsiteX210" fmla="*/ 8647 w 9747620"/>
                <a:gd name="connsiteY210" fmla="*/ 3730971 h 6858000"/>
                <a:gd name="connsiteX211" fmla="*/ 2880 w 9747620"/>
                <a:gd name="connsiteY211" fmla="*/ 3618674 h 6858000"/>
                <a:gd name="connsiteX212" fmla="*/ 296 w 9747620"/>
                <a:gd name="connsiteY212" fmla="*/ 3506425 h 6858000"/>
                <a:gd name="connsiteX213" fmla="*/ 20030 w 9747620"/>
                <a:gd name="connsiteY213" fmla="*/ 3056711 h 6858000"/>
                <a:gd name="connsiteX214" fmla="*/ 48664 w 9747620"/>
                <a:gd name="connsiteY214" fmla="*/ 2832980 h 6858000"/>
                <a:gd name="connsiteX215" fmla="*/ 89922 w 9747620"/>
                <a:gd name="connsiteY215" fmla="*/ 2610639 h 6858000"/>
                <a:gd name="connsiteX216" fmla="*/ 211163 w 9747620"/>
                <a:gd name="connsiteY216" fmla="*/ 2174343 h 6858000"/>
                <a:gd name="connsiteX217" fmla="*/ 379129 w 9747620"/>
                <a:gd name="connsiteY217" fmla="*/ 1754393 h 6858000"/>
                <a:gd name="connsiteX218" fmla="*/ 841424 w 9747620"/>
                <a:gd name="connsiteY218" fmla="*/ 976270 h 6858000"/>
                <a:gd name="connsiteX219" fmla="*/ 1130234 w 9747620"/>
                <a:gd name="connsiteY219" fmla="*/ 625768 h 6858000"/>
                <a:gd name="connsiteX220" fmla="*/ 1452897 w 9747620"/>
                <a:gd name="connsiteY220" fmla="*/ 305748 h 6858000"/>
                <a:gd name="connsiteX221" fmla="*/ 1805682 w 9747620"/>
                <a:gd name="connsiteY221" fmla="*/ 1875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Lst>
              <a:rect l="l" t="t" r="r" b="b"/>
              <a:pathLst>
                <a:path w="9747620" h="6858000">
                  <a:moveTo>
                    <a:pt x="7235453" y="0"/>
                  </a:moveTo>
                  <a:lnTo>
                    <a:pt x="7548130" y="0"/>
                  </a:lnTo>
                  <a:lnTo>
                    <a:pt x="7710334" y="111973"/>
                  </a:lnTo>
                  <a:cubicBezTo>
                    <a:pt x="7770781" y="157314"/>
                    <a:pt x="7830282" y="203517"/>
                    <a:pt x="7889188" y="251542"/>
                  </a:cubicBezTo>
                  <a:cubicBezTo>
                    <a:pt x="7947894" y="299470"/>
                    <a:pt x="8005557" y="348453"/>
                    <a:pt x="8061828" y="398586"/>
                  </a:cubicBezTo>
                  <a:cubicBezTo>
                    <a:pt x="8090013" y="423605"/>
                    <a:pt x="8117948" y="448816"/>
                    <a:pt x="8145637" y="474218"/>
                  </a:cubicBezTo>
                  <a:cubicBezTo>
                    <a:pt x="8159506" y="486918"/>
                    <a:pt x="8173375" y="499764"/>
                    <a:pt x="8187242" y="512753"/>
                  </a:cubicBezTo>
                  <a:lnTo>
                    <a:pt x="8228402" y="551575"/>
                  </a:lnTo>
                  <a:cubicBezTo>
                    <a:pt x="8283082" y="603577"/>
                    <a:pt x="8336569" y="656778"/>
                    <a:pt x="8389211" y="710937"/>
                  </a:cubicBezTo>
                  <a:cubicBezTo>
                    <a:pt x="8415458" y="738065"/>
                    <a:pt x="8441455" y="765432"/>
                    <a:pt x="8467206" y="793088"/>
                  </a:cubicBezTo>
                  <a:lnTo>
                    <a:pt x="8486791" y="814223"/>
                  </a:lnTo>
                  <a:lnTo>
                    <a:pt x="8505979" y="835409"/>
                  </a:lnTo>
                  <a:lnTo>
                    <a:pt x="8543509" y="877346"/>
                  </a:lnTo>
                  <a:cubicBezTo>
                    <a:pt x="8593418" y="933423"/>
                    <a:pt x="8642579" y="990601"/>
                    <a:pt x="8690549" y="1048978"/>
                  </a:cubicBezTo>
                  <a:cubicBezTo>
                    <a:pt x="8714558" y="1078168"/>
                    <a:pt x="8738368" y="1107644"/>
                    <a:pt x="8761732" y="1137502"/>
                  </a:cubicBezTo>
                  <a:lnTo>
                    <a:pt x="8796379" y="1182077"/>
                  </a:lnTo>
                  <a:lnTo>
                    <a:pt x="8830678" y="1226986"/>
                  </a:lnTo>
                  <a:cubicBezTo>
                    <a:pt x="8876112" y="1287185"/>
                    <a:pt x="8920304" y="1348532"/>
                    <a:pt x="8963353" y="1410936"/>
                  </a:cubicBezTo>
                  <a:cubicBezTo>
                    <a:pt x="8984727" y="1442137"/>
                    <a:pt x="9005954" y="1473915"/>
                    <a:pt x="9026483" y="1505499"/>
                  </a:cubicBezTo>
                  <a:lnTo>
                    <a:pt x="9057004" y="1552613"/>
                  </a:lnTo>
                  <a:cubicBezTo>
                    <a:pt x="9067245" y="1568525"/>
                    <a:pt x="9077336" y="1584534"/>
                    <a:pt x="9087278" y="1600542"/>
                  </a:cubicBezTo>
                  <a:cubicBezTo>
                    <a:pt x="9127145" y="1664766"/>
                    <a:pt x="9165966" y="1729613"/>
                    <a:pt x="9202851" y="1795515"/>
                  </a:cubicBezTo>
                  <a:cubicBezTo>
                    <a:pt x="9221342" y="1828491"/>
                    <a:pt x="9239437" y="1861417"/>
                    <a:pt x="9257332" y="1894920"/>
                  </a:cubicBezTo>
                  <a:lnTo>
                    <a:pt x="9283778" y="1945436"/>
                  </a:lnTo>
                  <a:lnTo>
                    <a:pt x="9309428" y="1996193"/>
                  </a:lnTo>
                  <a:cubicBezTo>
                    <a:pt x="9343280" y="2064013"/>
                    <a:pt x="9375491" y="2132695"/>
                    <a:pt x="9405714" y="2202191"/>
                  </a:cubicBezTo>
                  <a:cubicBezTo>
                    <a:pt x="9466260" y="2341183"/>
                    <a:pt x="9520493" y="2483053"/>
                    <a:pt x="9566524" y="2627653"/>
                  </a:cubicBezTo>
                  <a:cubicBezTo>
                    <a:pt x="9572289" y="2645675"/>
                    <a:pt x="9578056" y="2663792"/>
                    <a:pt x="9583573" y="2682195"/>
                  </a:cubicBezTo>
                  <a:lnTo>
                    <a:pt x="9591974" y="2709707"/>
                  </a:lnTo>
                  <a:lnTo>
                    <a:pt x="9600027" y="2737650"/>
                  </a:lnTo>
                  <a:cubicBezTo>
                    <a:pt x="9610416" y="2774171"/>
                    <a:pt x="9620358" y="2810884"/>
                    <a:pt x="9629803" y="2847694"/>
                  </a:cubicBezTo>
                  <a:cubicBezTo>
                    <a:pt x="9648692" y="2921312"/>
                    <a:pt x="9665196" y="2995506"/>
                    <a:pt x="9679909" y="3070131"/>
                  </a:cubicBezTo>
                  <a:cubicBezTo>
                    <a:pt x="9683587" y="3088775"/>
                    <a:pt x="9687118" y="3107418"/>
                    <a:pt x="9690498" y="3126159"/>
                  </a:cubicBezTo>
                  <a:lnTo>
                    <a:pt x="9700390" y="3181805"/>
                  </a:lnTo>
                  <a:cubicBezTo>
                    <a:pt x="9703670" y="3201120"/>
                    <a:pt x="9706952" y="3222112"/>
                    <a:pt x="9709685" y="3243392"/>
                  </a:cubicBezTo>
                  <a:lnTo>
                    <a:pt x="9713016" y="3267597"/>
                  </a:lnTo>
                  <a:lnTo>
                    <a:pt x="9716844" y="3294437"/>
                  </a:lnTo>
                  <a:cubicBezTo>
                    <a:pt x="9718186" y="3303926"/>
                    <a:pt x="9719527" y="3313895"/>
                    <a:pt x="9720820" y="3324488"/>
                  </a:cubicBezTo>
                  <a:lnTo>
                    <a:pt x="9722709" y="3340737"/>
                  </a:lnTo>
                  <a:lnTo>
                    <a:pt x="9724301" y="3356361"/>
                  </a:lnTo>
                  <a:lnTo>
                    <a:pt x="9730166" y="3412197"/>
                  </a:lnTo>
                  <a:cubicBezTo>
                    <a:pt x="9732005" y="3430842"/>
                    <a:pt x="9734291" y="3449342"/>
                    <a:pt x="9735783" y="3468083"/>
                  </a:cubicBezTo>
                  <a:lnTo>
                    <a:pt x="9739760" y="3524399"/>
                  </a:lnTo>
                  <a:lnTo>
                    <a:pt x="9741748" y="3552580"/>
                  </a:lnTo>
                  <a:lnTo>
                    <a:pt x="9742742" y="3566672"/>
                  </a:lnTo>
                  <a:lnTo>
                    <a:pt x="9743488" y="3581865"/>
                  </a:lnTo>
                  <a:lnTo>
                    <a:pt x="9744731" y="3611341"/>
                  </a:lnTo>
                  <a:lnTo>
                    <a:pt x="9745725" y="3639715"/>
                  </a:lnTo>
                  <a:cubicBezTo>
                    <a:pt x="9746868" y="3677579"/>
                    <a:pt x="9747514" y="3715587"/>
                    <a:pt x="9747613" y="3753786"/>
                  </a:cubicBezTo>
                  <a:cubicBezTo>
                    <a:pt x="9747763" y="3830232"/>
                    <a:pt x="9745675" y="3906870"/>
                    <a:pt x="9740405" y="3984609"/>
                  </a:cubicBezTo>
                  <a:lnTo>
                    <a:pt x="9736329" y="4038434"/>
                  </a:lnTo>
                  <a:cubicBezTo>
                    <a:pt x="9735087" y="4055976"/>
                    <a:pt x="9733794" y="4076346"/>
                    <a:pt x="9731408" y="4099446"/>
                  </a:cubicBezTo>
                  <a:lnTo>
                    <a:pt x="9717987" y="4213325"/>
                  </a:lnTo>
                  <a:cubicBezTo>
                    <a:pt x="9717441" y="4217926"/>
                    <a:pt x="9716943" y="4222527"/>
                    <a:pt x="9716297" y="4227129"/>
                  </a:cubicBezTo>
                  <a:lnTo>
                    <a:pt x="9714110" y="4240981"/>
                  </a:lnTo>
                  <a:lnTo>
                    <a:pt x="9709785" y="4268731"/>
                  </a:lnTo>
                  <a:lnTo>
                    <a:pt x="9701086" y="4324185"/>
                  </a:lnTo>
                  <a:lnTo>
                    <a:pt x="9698699" y="4338994"/>
                  </a:lnTo>
                  <a:lnTo>
                    <a:pt x="9695966" y="4355050"/>
                  </a:lnTo>
                  <a:cubicBezTo>
                    <a:pt x="9694077" y="4365547"/>
                    <a:pt x="9692188" y="4375516"/>
                    <a:pt x="9690299" y="4385054"/>
                  </a:cubicBezTo>
                  <a:lnTo>
                    <a:pt x="9679909" y="4437919"/>
                  </a:lnTo>
                  <a:cubicBezTo>
                    <a:pt x="9677871" y="4448320"/>
                    <a:pt x="9675735" y="4458097"/>
                    <a:pt x="9673647" y="4468162"/>
                  </a:cubicBezTo>
                  <a:lnTo>
                    <a:pt x="9667532" y="4496296"/>
                  </a:lnTo>
                  <a:cubicBezTo>
                    <a:pt x="9663406" y="4514941"/>
                    <a:pt x="9659081" y="4533585"/>
                    <a:pt x="9654658" y="4552277"/>
                  </a:cubicBezTo>
                  <a:cubicBezTo>
                    <a:pt x="9645760" y="4589613"/>
                    <a:pt x="9636265" y="4627045"/>
                    <a:pt x="9625876" y="4664478"/>
                  </a:cubicBezTo>
                  <a:cubicBezTo>
                    <a:pt x="9605048" y="4739247"/>
                    <a:pt x="9581088" y="4814303"/>
                    <a:pt x="9552803" y="4888737"/>
                  </a:cubicBezTo>
                  <a:cubicBezTo>
                    <a:pt x="9524668" y="4962930"/>
                    <a:pt x="9492109" y="5037459"/>
                    <a:pt x="9452639" y="5110934"/>
                  </a:cubicBezTo>
                  <a:cubicBezTo>
                    <a:pt x="9432905" y="5147695"/>
                    <a:pt x="9411431" y="5184169"/>
                    <a:pt x="9388017" y="5220020"/>
                  </a:cubicBezTo>
                  <a:cubicBezTo>
                    <a:pt x="9382201" y="5228982"/>
                    <a:pt x="9376236" y="5237945"/>
                    <a:pt x="9370073" y="5246811"/>
                  </a:cubicBezTo>
                  <a:lnTo>
                    <a:pt x="9360926" y="5260040"/>
                  </a:lnTo>
                  <a:lnTo>
                    <a:pt x="9351829" y="5272646"/>
                  </a:lnTo>
                  <a:cubicBezTo>
                    <a:pt x="9339700" y="5289468"/>
                    <a:pt x="9327174" y="5306387"/>
                    <a:pt x="9313305" y="5323881"/>
                  </a:cubicBezTo>
                  <a:cubicBezTo>
                    <a:pt x="9258625" y="5393042"/>
                    <a:pt x="9196489" y="5455445"/>
                    <a:pt x="9130375" y="5510802"/>
                  </a:cubicBezTo>
                  <a:cubicBezTo>
                    <a:pt x="9097319" y="5538505"/>
                    <a:pt x="9063268" y="5564530"/>
                    <a:pt x="9028422" y="5588878"/>
                  </a:cubicBezTo>
                  <a:cubicBezTo>
                    <a:pt x="9019723" y="5595109"/>
                    <a:pt x="9011074" y="5600909"/>
                    <a:pt x="9002424" y="5606707"/>
                  </a:cubicBezTo>
                  <a:cubicBezTo>
                    <a:pt x="8993774" y="5612603"/>
                    <a:pt x="8985124" y="5618211"/>
                    <a:pt x="8976525" y="5623866"/>
                  </a:cubicBezTo>
                  <a:cubicBezTo>
                    <a:pt x="8959277" y="5635130"/>
                    <a:pt x="8941629" y="5646201"/>
                    <a:pt x="8924181" y="5656793"/>
                  </a:cubicBezTo>
                  <a:cubicBezTo>
                    <a:pt x="8854291" y="5699259"/>
                    <a:pt x="8784946" y="5736451"/>
                    <a:pt x="8717291" y="5771582"/>
                  </a:cubicBezTo>
                  <a:lnTo>
                    <a:pt x="8617129" y="5823105"/>
                  </a:lnTo>
                  <a:lnTo>
                    <a:pt x="8518207" y="5873671"/>
                  </a:lnTo>
                  <a:cubicBezTo>
                    <a:pt x="8391200" y="5939188"/>
                    <a:pt x="8267922" y="6009788"/>
                    <a:pt x="8150558" y="6086761"/>
                  </a:cubicBezTo>
                  <a:cubicBezTo>
                    <a:pt x="8091901" y="6125248"/>
                    <a:pt x="8034736" y="6165317"/>
                    <a:pt x="7979410" y="6207158"/>
                  </a:cubicBezTo>
                  <a:cubicBezTo>
                    <a:pt x="7965739" y="6217750"/>
                    <a:pt x="7951771" y="6228103"/>
                    <a:pt x="7938300" y="6238887"/>
                  </a:cubicBezTo>
                  <a:lnTo>
                    <a:pt x="7897936" y="6271286"/>
                  </a:lnTo>
                  <a:lnTo>
                    <a:pt x="7858367" y="6304357"/>
                  </a:lnTo>
                  <a:lnTo>
                    <a:pt x="7819048" y="6338770"/>
                  </a:lnTo>
                  <a:cubicBezTo>
                    <a:pt x="7804882" y="6351232"/>
                    <a:pt x="7792105" y="6362591"/>
                    <a:pt x="7778882" y="6374477"/>
                  </a:cubicBezTo>
                  <a:lnTo>
                    <a:pt x="7739563" y="6410328"/>
                  </a:lnTo>
                  <a:cubicBezTo>
                    <a:pt x="7713366" y="6434485"/>
                    <a:pt x="7687168" y="6459120"/>
                    <a:pt x="7660824" y="6484138"/>
                  </a:cubicBezTo>
                  <a:lnTo>
                    <a:pt x="7502302" y="6636360"/>
                  </a:lnTo>
                  <a:lnTo>
                    <a:pt x="7273394" y="6858000"/>
                  </a:lnTo>
                  <a:lnTo>
                    <a:pt x="6780690" y="6858000"/>
                  </a:lnTo>
                  <a:lnTo>
                    <a:pt x="6854939" y="6783597"/>
                  </a:lnTo>
                  <a:cubicBezTo>
                    <a:pt x="6880688" y="6757810"/>
                    <a:pt x="6906338" y="6732265"/>
                    <a:pt x="6932087" y="6705809"/>
                  </a:cubicBezTo>
                  <a:lnTo>
                    <a:pt x="7241130" y="6390965"/>
                  </a:lnTo>
                  <a:lnTo>
                    <a:pt x="7397564" y="6233087"/>
                  </a:lnTo>
                  <a:cubicBezTo>
                    <a:pt x="7424009" y="6206679"/>
                    <a:pt x="7450802" y="6180175"/>
                    <a:pt x="7478142" y="6153670"/>
                  </a:cubicBezTo>
                  <a:lnTo>
                    <a:pt x="7519600" y="6113937"/>
                  </a:lnTo>
                  <a:cubicBezTo>
                    <a:pt x="7533469" y="6100805"/>
                    <a:pt x="7547934" y="6087288"/>
                    <a:pt x="7561207" y="6075067"/>
                  </a:cubicBezTo>
                  <a:lnTo>
                    <a:pt x="7604204" y="6035526"/>
                  </a:lnTo>
                  <a:lnTo>
                    <a:pt x="7648644" y="5996416"/>
                  </a:lnTo>
                  <a:cubicBezTo>
                    <a:pt x="7663608" y="5983570"/>
                    <a:pt x="7678768" y="5971013"/>
                    <a:pt x="7693830" y="5958264"/>
                  </a:cubicBezTo>
                  <a:cubicBezTo>
                    <a:pt x="7708942" y="5945611"/>
                    <a:pt x="7724352" y="5933485"/>
                    <a:pt x="7739662" y="5921073"/>
                  </a:cubicBezTo>
                  <a:cubicBezTo>
                    <a:pt x="7801154" y="5872088"/>
                    <a:pt x="7864234" y="5825502"/>
                    <a:pt x="7928458" y="5781025"/>
                  </a:cubicBezTo>
                  <a:cubicBezTo>
                    <a:pt x="8057005" y="5692164"/>
                    <a:pt x="8190077" y="5611500"/>
                    <a:pt x="8325882" y="5537450"/>
                  </a:cubicBezTo>
                  <a:lnTo>
                    <a:pt x="8424555" y="5484106"/>
                  </a:lnTo>
                  <a:lnTo>
                    <a:pt x="8521737" y="5431289"/>
                  </a:lnTo>
                  <a:cubicBezTo>
                    <a:pt x="8585315" y="5396349"/>
                    <a:pt x="8646456" y="5361840"/>
                    <a:pt x="8702677" y="5325942"/>
                  </a:cubicBezTo>
                  <a:cubicBezTo>
                    <a:pt x="8716795" y="5316931"/>
                    <a:pt x="8730365" y="5308017"/>
                    <a:pt x="8743986" y="5298717"/>
                  </a:cubicBezTo>
                  <a:cubicBezTo>
                    <a:pt x="8750747" y="5294069"/>
                    <a:pt x="8757606" y="5289420"/>
                    <a:pt x="8764167" y="5284723"/>
                  </a:cubicBezTo>
                  <a:cubicBezTo>
                    <a:pt x="8770778" y="5280074"/>
                    <a:pt x="8777440" y="5275377"/>
                    <a:pt x="8783704" y="5270679"/>
                  </a:cubicBezTo>
                  <a:cubicBezTo>
                    <a:pt x="8809155" y="5251987"/>
                    <a:pt x="8833611" y="5232577"/>
                    <a:pt x="8856776" y="5212399"/>
                  </a:cubicBezTo>
                  <a:cubicBezTo>
                    <a:pt x="8903104" y="5172043"/>
                    <a:pt x="8944463" y="5128668"/>
                    <a:pt x="8979856" y="5082081"/>
                  </a:cubicBezTo>
                  <a:cubicBezTo>
                    <a:pt x="8988555" y="5070722"/>
                    <a:pt x="8997602" y="5057973"/>
                    <a:pt x="9006699" y="5044984"/>
                  </a:cubicBezTo>
                  <a:lnTo>
                    <a:pt x="9013509" y="5035254"/>
                  </a:lnTo>
                  <a:lnTo>
                    <a:pt x="9019773" y="5025812"/>
                  </a:lnTo>
                  <a:cubicBezTo>
                    <a:pt x="9023997" y="5019629"/>
                    <a:pt x="9028073" y="5013254"/>
                    <a:pt x="9032050" y="5006833"/>
                  </a:cubicBezTo>
                  <a:cubicBezTo>
                    <a:pt x="9048206" y="4981238"/>
                    <a:pt x="9063417" y="4954542"/>
                    <a:pt x="9077733" y="4926839"/>
                  </a:cubicBezTo>
                  <a:cubicBezTo>
                    <a:pt x="9106415" y="4871434"/>
                    <a:pt x="9131469" y="4812050"/>
                    <a:pt x="9154285" y="4750223"/>
                  </a:cubicBezTo>
                  <a:cubicBezTo>
                    <a:pt x="9176904" y="4688586"/>
                    <a:pt x="9196537" y="4625032"/>
                    <a:pt x="9213936" y="4559945"/>
                  </a:cubicBezTo>
                  <a:cubicBezTo>
                    <a:pt x="9222635" y="4527402"/>
                    <a:pt x="9230887" y="4494523"/>
                    <a:pt x="9238592" y="4461357"/>
                  </a:cubicBezTo>
                  <a:cubicBezTo>
                    <a:pt x="9242419" y="4444773"/>
                    <a:pt x="9246147" y="4428094"/>
                    <a:pt x="9249776" y="4411319"/>
                  </a:cubicBezTo>
                  <a:lnTo>
                    <a:pt x="9255046" y="4386299"/>
                  </a:lnTo>
                  <a:lnTo>
                    <a:pt x="9259718" y="4363342"/>
                  </a:lnTo>
                  <a:lnTo>
                    <a:pt x="9269959" y="4309566"/>
                  </a:lnTo>
                  <a:lnTo>
                    <a:pt x="9274233" y="4286176"/>
                  </a:lnTo>
                  <a:lnTo>
                    <a:pt x="9276022" y="4275489"/>
                  </a:lnTo>
                  <a:lnTo>
                    <a:pt x="9277861" y="4263506"/>
                  </a:lnTo>
                  <a:lnTo>
                    <a:pt x="9286014" y="4211696"/>
                  </a:lnTo>
                  <a:lnTo>
                    <a:pt x="9290092" y="4185767"/>
                  </a:lnTo>
                  <a:lnTo>
                    <a:pt x="9292128" y="4172826"/>
                  </a:lnTo>
                  <a:cubicBezTo>
                    <a:pt x="9292774" y="4168464"/>
                    <a:pt x="9293173" y="4164055"/>
                    <a:pt x="9293720" y="4159693"/>
                  </a:cubicBezTo>
                  <a:lnTo>
                    <a:pt x="9305650" y="4057941"/>
                  </a:lnTo>
                  <a:cubicBezTo>
                    <a:pt x="9306991" y="4045048"/>
                    <a:pt x="9308085" y="4029328"/>
                    <a:pt x="9309378" y="4010779"/>
                  </a:cubicBezTo>
                  <a:lnTo>
                    <a:pt x="9313454" y="3956428"/>
                  </a:lnTo>
                  <a:cubicBezTo>
                    <a:pt x="9318326" y="3889806"/>
                    <a:pt x="9320611" y="3821796"/>
                    <a:pt x="9320811" y="3753546"/>
                  </a:cubicBezTo>
                  <a:cubicBezTo>
                    <a:pt x="9320910" y="3719373"/>
                    <a:pt x="9320513" y="3685056"/>
                    <a:pt x="9319617" y="3650643"/>
                  </a:cubicBezTo>
                  <a:lnTo>
                    <a:pt x="9318176" y="3600030"/>
                  </a:lnTo>
                  <a:lnTo>
                    <a:pt x="9317778" y="3588096"/>
                  </a:lnTo>
                  <a:lnTo>
                    <a:pt x="9316983" y="3575107"/>
                  </a:lnTo>
                  <a:lnTo>
                    <a:pt x="9315443" y="3549130"/>
                  </a:lnTo>
                  <a:lnTo>
                    <a:pt x="9312311" y="3497176"/>
                  </a:lnTo>
                  <a:cubicBezTo>
                    <a:pt x="9311118" y="3479825"/>
                    <a:pt x="9309129" y="3462427"/>
                    <a:pt x="9307587" y="3445029"/>
                  </a:cubicBezTo>
                  <a:lnTo>
                    <a:pt x="9302618" y="3392835"/>
                  </a:lnTo>
                  <a:lnTo>
                    <a:pt x="9301574" y="3381476"/>
                  </a:lnTo>
                  <a:lnTo>
                    <a:pt x="9300430" y="3370740"/>
                  </a:lnTo>
                  <a:lnTo>
                    <a:pt x="9297547" y="3346966"/>
                  </a:lnTo>
                  <a:lnTo>
                    <a:pt x="9294017" y="3320030"/>
                  </a:lnTo>
                  <a:lnTo>
                    <a:pt x="9290439" y="3290410"/>
                  </a:lnTo>
                  <a:cubicBezTo>
                    <a:pt x="9288849" y="3275745"/>
                    <a:pt x="9286761" y="3260934"/>
                    <a:pt x="9284275" y="3244544"/>
                  </a:cubicBezTo>
                  <a:lnTo>
                    <a:pt x="9275974" y="3193116"/>
                  </a:lnTo>
                  <a:cubicBezTo>
                    <a:pt x="9273189" y="3176197"/>
                    <a:pt x="9270256" y="3159230"/>
                    <a:pt x="9267224" y="3142264"/>
                  </a:cubicBezTo>
                  <a:cubicBezTo>
                    <a:pt x="9255146" y="3074493"/>
                    <a:pt x="9240929" y="3007057"/>
                    <a:pt x="9225320" y="2939909"/>
                  </a:cubicBezTo>
                  <a:cubicBezTo>
                    <a:pt x="9217465" y="2906311"/>
                    <a:pt x="9209214" y="2872809"/>
                    <a:pt x="9200466" y="2839449"/>
                  </a:cubicBezTo>
                  <a:lnTo>
                    <a:pt x="9193953" y="2814958"/>
                  </a:lnTo>
                  <a:lnTo>
                    <a:pt x="9186993" y="2790276"/>
                  </a:lnTo>
                  <a:cubicBezTo>
                    <a:pt x="9182471" y="2773836"/>
                    <a:pt x="9177599" y="2757252"/>
                    <a:pt x="9172628" y="2740621"/>
                  </a:cubicBezTo>
                  <a:cubicBezTo>
                    <a:pt x="9133110" y="2607859"/>
                    <a:pt x="9087527" y="2476533"/>
                    <a:pt x="9035082" y="2347463"/>
                  </a:cubicBezTo>
                  <a:cubicBezTo>
                    <a:pt x="9008836" y="2282951"/>
                    <a:pt x="8981298" y="2218870"/>
                    <a:pt x="8952118" y="2155413"/>
                  </a:cubicBezTo>
                  <a:lnTo>
                    <a:pt x="8929948" y="2107915"/>
                  </a:lnTo>
                  <a:lnTo>
                    <a:pt x="8907429" y="2060753"/>
                  </a:lnTo>
                  <a:cubicBezTo>
                    <a:pt x="8892170" y="2029408"/>
                    <a:pt x="8876411" y="1997726"/>
                    <a:pt x="8860404" y="1966478"/>
                  </a:cubicBezTo>
                  <a:cubicBezTo>
                    <a:pt x="8828243" y="1903931"/>
                    <a:pt x="8795336" y="1841670"/>
                    <a:pt x="8760788" y="1780274"/>
                  </a:cubicBezTo>
                  <a:lnTo>
                    <a:pt x="8734740" y="1734311"/>
                  </a:lnTo>
                  <a:lnTo>
                    <a:pt x="8708046" y="1687963"/>
                  </a:lnTo>
                  <a:cubicBezTo>
                    <a:pt x="8690300" y="1657337"/>
                    <a:pt x="8672455" y="1627334"/>
                    <a:pt x="8654062" y="1597234"/>
                  </a:cubicBezTo>
                  <a:cubicBezTo>
                    <a:pt x="8617575" y="1536988"/>
                    <a:pt x="8579398" y="1477365"/>
                    <a:pt x="8540278" y="1418077"/>
                  </a:cubicBezTo>
                  <a:lnTo>
                    <a:pt x="8510701" y="1373695"/>
                  </a:lnTo>
                  <a:lnTo>
                    <a:pt x="8480676" y="1329457"/>
                  </a:lnTo>
                  <a:cubicBezTo>
                    <a:pt x="8460643" y="1300269"/>
                    <a:pt x="8440411" y="1271224"/>
                    <a:pt x="8419782" y="1242275"/>
                  </a:cubicBezTo>
                  <a:cubicBezTo>
                    <a:pt x="8378476" y="1184425"/>
                    <a:pt x="8335923" y="1127006"/>
                    <a:pt x="8292478" y="1069875"/>
                  </a:cubicBezTo>
                  <a:lnTo>
                    <a:pt x="8259620" y="1027123"/>
                  </a:lnTo>
                  <a:lnTo>
                    <a:pt x="8243416" y="1006130"/>
                  </a:lnTo>
                  <a:lnTo>
                    <a:pt x="8227110" y="985473"/>
                  </a:lnTo>
                  <a:cubicBezTo>
                    <a:pt x="8204890" y="957483"/>
                    <a:pt x="8182422" y="929684"/>
                    <a:pt x="8159604" y="902029"/>
                  </a:cubicBezTo>
                  <a:cubicBezTo>
                    <a:pt x="8114170" y="846671"/>
                    <a:pt x="8067494" y="792177"/>
                    <a:pt x="8020022" y="738209"/>
                  </a:cubicBezTo>
                  <a:lnTo>
                    <a:pt x="7984182" y="697901"/>
                  </a:lnTo>
                  <a:lnTo>
                    <a:pt x="7948043" y="657976"/>
                  </a:lnTo>
                  <a:cubicBezTo>
                    <a:pt x="7923636" y="631328"/>
                    <a:pt x="7899079" y="604823"/>
                    <a:pt x="7874324" y="578607"/>
                  </a:cubicBezTo>
                  <a:cubicBezTo>
                    <a:pt x="7824714" y="526221"/>
                    <a:pt x="7774608" y="474458"/>
                    <a:pt x="7723308" y="424085"/>
                  </a:cubicBezTo>
                  <a:cubicBezTo>
                    <a:pt x="7672157" y="373808"/>
                    <a:pt x="7619168" y="324153"/>
                    <a:pt x="7565532" y="275602"/>
                  </a:cubicBezTo>
                  <a:close/>
                  <a:moveTo>
                    <a:pt x="1832515" y="0"/>
                  </a:moveTo>
                  <a:lnTo>
                    <a:pt x="2158449" y="0"/>
                  </a:lnTo>
                  <a:lnTo>
                    <a:pt x="2108797" y="37845"/>
                  </a:lnTo>
                  <a:cubicBezTo>
                    <a:pt x="2052253" y="83168"/>
                    <a:pt x="1996914" y="129778"/>
                    <a:pt x="1942830" y="177587"/>
                  </a:cubicBezTo>
                  <a:cubicBezTo>
                    <a:pt x="1834563" y="273109"/>
                    <a:pt x="1731317" y="373472"/>
                    <a:pt x="1633191" y="477909"/>
                  </a:cubicBezTo>
                  <a:cubicBezTo>
                    <a:pt x="1240290" y="896038"/>
                    <a:pt x="927123" y="1375900"/>
                    <a:pt x="702686" y="1889935"/>
                  </a:cubicBezTo>
                  <a:cubicBezTo>
                    <a:pt x="646565" y="2018192"/>
                    <a:pt x="596210" y="2149182"/>
                    <a:pt x="551769" y="2281416"/>
                  </a:cubicBezTo>
                  <a:cubicBezTo>
                    <a:pt x="507429" y="2413700"/>
                    <a:pt x="469451" y="2547613"/>
                    <a:pt x="438383" y="2682772"/>
                  </a:cubicBezTo>
                  <a:cubicBezTo>
                    <a:pt x="423122" y="2750111"/>
                    <a:pt x="409203" y="2818553"/>
                    <a:pt x="397124" y="2887044"/>
                  </a:cubicBezTo>
                  <a:cubicBezTo>
                    <a:pt x="385144" y="2955581"/>
                    <a:pt x="374357" y="3024359"/>
                    <a:pt x="365658" y="3093424"/>
                  </a:cubicBezTo>
                  <a:cubicBezTo>
                    <a:pt x="347813" y="3231506"/>
                    <a:pt x="336727" y="3370260"/>
                    <a:pt x="332105" y="3509828"/>
                  </a:cubicBezTo>
                  <a:cubicBezTo>
                    <a:pt x="322311" y="3788822"/>
                    <a:pt x="339660" y="4068628"/>
                    <a:pt x="383653" y="4346327"/>
                  </a:cubicBezTo>
                  <a:cubicBezTo>
                    <a:pt x="394539" y="4415489"/>
                    <a:pt x="407464" y="4484267"/>
                    <a:pt x="422327" y="4552900"/>
                  </a:cubicBezTo>
                  <a:cubicBezTo>
                    <a:pt x="437041" y="4621534"/>
                    <a:pt x="453693" y="4689881"/>
                    <a:pt x="472184" y="4757939"/>
                  </a:cubicBezTo>
                  <a:cubicBezTo>
                    <a:pt x="490677" y="4825949"/>
                    <a:pt x="511007" y="4893673"/>
                    <a:pt x="533078" y="4960916"/>
                  </a:cubicBezTo>
                  <a:cubicBezTo>
                    <a:pt x="555249" y="5028208"/>
                    <a:pt x="578662" y="5095022"/>
                    <a:pt x="604710" y="5160875"/>
                  </a:cubicBezTo>
                  <a:cubicBezTo>
                    <a:pt x="707358" y="5425298"/>
                    <a:pt x="838443" y="5680902"/>
                    <a:pt x="996766" y="5920640"/>
                  </a:cubicBezTo>
                  <a:cubicBezTo>
                    <a:pt x="1154790" y="6160571"/>
                    <a:pt x="1340404" y="6384350"/>
                    <a:pt x="1549183" y="6586417"/>
                  </a:cubicBezTo>
                  <a:cubicBezTo>
                    <a:pt x="1601365" y="6636982"/>
                    <a:pt x="1654970" y="6686208"/>
                    <a:pt x="1709890" y="6734063"/>
                  </a:cubicBezTo>
                  <a:lnTo>
                    <a:pt x="1859761" y="6858000"/>
                  </a:lnTo>
                  <a:lnTo>
                    <a:pt x="1671798" y="6858000"/>
                  </a:lnTo>
                  <a:lnTo>
                    <a:pt x="1628044" y="6822717"/>
                  </a:lnTo>
                  <a:cubicBezTo>
                    <a:pt x="1570828" y="6774460"/>
                    <a:pt x="1514710" y="6724955"/>
                    <a:pt x="1459756" y="6674223"/>
                  </a:cubicBezTo>
                  <a:cubicBezTo>
                    <a:pt x="1019931" y="6268363"/>
                    <a:pt x="658296" y="5781216"/>
                    <a:pt x="402543" y="5241588"/>
                  </a:cubicBezTo>
                  <a:cubicBezTo>
                    <a:pt x="370231" y="5174103"/>
                    <a:pt x="340306" y="5105661"/>
                    <a:pt x="311923" y="5036741"/>
                  </a:cubicBezTo>
                  <a:cubicBezTo>
                    <a:pt x="283539" y="4967771"/>
                    <a:pt x="256895" y="4897986"/>
                    <a:pt x="232140" y="4827483"/>
                  </a:cubicBezTo>
                  <a:cubicBezTo>
                    <a:pt x="207334" y="4756981"/>
                    <a:pt x="184368" y="4685758"/>
                    <a:pt x="163392" y="4613913"/>
                  </a:cubicBezTo>
                  <a:cubicBezTo>
                    <a:pt x="142514" y="4542020"/>
                    <a:pt x="123624" y="4469360"/>
                    <a:pt x="106823" y="4396365"/>
                  </a:cubicBezTo>
                  <a:cubicBezTo>
                    <a:pt x="73120" y="4250902"/>
                    <a:pt x="47371" y="4103281"/>
                    <a:pt x="29326" y="3954702"/>
                  </a:cubicBezTo>
                  <a:cubicBezTo>
                    <a:pt x="20478" y="3880365"/>
                    <a:pt x="13320" y="3805789"/>
                    <a:pt x="8647" y="3730971"/>
                  </a:cubicBezTo>
                  <a:cubicBezTo>
                    <a:pt x="6311" y="3693587"/>
                    <a:pt x="4322" y="3656106"/>
                    <a:pt x="2880" y="3618674"/>
                  </a:cubicBezTo>
                  <a:cubicBezTo>
                    <a:pt x="1539" y="3581146"/>
                    <a:pt x="694" y="3543809"/>
                    <a:pt x="296" y="3506425"/>
                  </a:cubicBezTo>
                  <a:cubicBezTo>
                    <a:pt x="-1543" y="3356649"/>
                    <a:pt x="5217" y="3206200"/>
                    <a:pt x="20030" y="3056711"/>
                  </a:cubicBezTo>
                  <a:cubicBezTo>
                    <a:pt x="27686" y="2981942"/>
                    <a:pt x="36931" y="2907317"/>
                    <a:pt x="48664" y="2832980"/>
                  </a:cubicBezTo>
                  <a:cubicBezTo>
                    <a:pt x="60395" y="2758642"/>
                    <a:pt x="73716" y="2684784"/>
                    <a:pt x="89922" y="2610639"/>
                  </a:cubicBezTo>
                  <a:cubicBezTo>
                    <a:pt x="121736" y="2462826"/>
                    <a:pt x="162645" y="2317220"/>
                    <a:pt x="211163" y="2174343"/>
                  </a:cubicBezTo>
                  <a:cubicBezTo>
                    <a:pt x="259778" y="2031468"/>
                    <a:pt x="315601" y="1891517"/>
                    <a:pt x="379129" y="1754393"/>
                  </a:cubicBezTo>
                  <a:cubicBezTo>
                    <a:pt x="505540" y="1480433"/>
                    <a:pt x="660930" y="1219318"/>
                    <a:pt x="841424" y="976270"/>
                  </a:cubicBezTo>
                  <a:cubicBezTo>
                    <a:pt x="931498" y="854627"/>
                    <a:pt x="1028182" y="737777"/>
                    <a:pt x="1130234" y="625768"/>
                  </a:cubicBezTo>
                  <a:cubicBezTo>
                    <a:pt x="1232486" y="513855"/>
                    <a:pt x="1340157" y="407117"/>
                    <a:pt x="1452897" y="305748"/>
                  </a:cubicBezTo>
                  <a:cubicBezTo>
                    <a:pt x="1565736" y="204380"/>
                    <a:pt x="1683596" y="108665"/>
                    <a:pt x="1805682" y="18752"/>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2" name="Freeform: Shape 18">
              <a:extLst>
                <a:ext uri="{FF2B5EF4-FFF2-40B4-BE49-F238E27FC236}">
                  <a16:creationId xmlns:a16="http://schemas.microsoft.com/office/drawing/2014/main" id="{DA46556D-445B-4CD0-87A0-02A30BD1B1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8320" y="3985"/>
              <a:ext cx="9767847" cy="6858000"/>
            </a:xfrm>
            <a:custGeom>
              <a:avLst/>
              <a:gdLst>
                <a:gd name="connsiteX0" fmla="*/ 7151367 w 9767847"/>
                <a:gd name="connsiteY0" fmla="*/ 0 h 6858000"/>
                <a:gd name="connsiteX1" fmla="*/ 7881247 w 9767847"/>
                <a:gd name="connsiteY1" fmla="*/ 0 h 6858000"/>
                <a:gd name="connsiteX2" fmla="*/ 7990553 w 9767847"/>
                <a:gd name="connsiteY2" fmla="*/ 81317 h 6858000"/>
                <a:gd name="connsiteX3" fmla="*/ 9767847 w 9767847"/>
                <a:gd name="connsiteY3" fmla="*/ 3649031 h 6858000"/>
                <a:gd name="connsiteX4" fmla="*/ 8652597 w 9767847"/>
                <a:gd name="connsiteY4" fmla="*/ 6590005 h 6858000"/>
                <a:gd name="connsiteX5" fmla="*/ 8395306 w 9767847"/>
                <a:gd name="connsiteY5" fmla="*/ 6858000 h 6858000"/>
                <a:gd name="connsiteX6" fmla="*/ 6762603 w 9767847"/>
                <a:gd name="connsiteY6" fmla="*/ 6858000 h 6858000"/>
                <a:gd name="connsiteX7" fmla="*/ 6765962 w 9767847"/>
                <a:gd name="connsiteY7" fmla="*/ 6854844 h 6858000"/>
                <a:gd name="connsiteX8" fmla="*/ 6804586 w 9767847"/>
                <a:gd name="connsiteY8" fmla="*/ 6817103 h 6858000"/>
                <a:gd name="connsiteX9" fmla="*/ 6881735 w 9767847"/>
                <a:gd name="connsiteY9" fmla="*/ 6741197 h 6858000"/>
                <a:gd name="connsiteX10" fmla="*/ 6958883 w 9767847"/>
                <a:gd name="connsiteY10" fmla="*/ 6664822 h 6858000"/>
                <a:gd name="connsiteX11" fmla="*/ 7267925 w 9767847"/>
                <a:gd name="connsiteY11" fmla="*/ 6355694 h 6858000"/>
                <a:gd name="connsiteX12" fmla="*/ 7424360 w 9767847"/>
                <a:gd name="connsiteY12" fmla="*/ 6200685 h 6858000"/>
                <a:gd name="connsiteX13" fmla="*/ 7504938 w 9767847"/>
                <a:gd name="connsiteY13" fmla="*/ 6122708 h 6858000"/>
                <a:gd name="connsiteX14" fmla="*/ 7546396 w 9767847"/>
                <a:gd name="connsiteY14" fmla="*/ 6083697 h 6858000"/>
                <a:gd name="connsiteX15" fmla="*/ 7588002 w 9767847"/>
                <a:gd name="connsiteY15" fmla="*/ 6045532 h 6858000"/>
                <a:gd name="connsiteX16" fmla="*/ 7631000 w 9767847"/>
                <a:gd name="connsiteY16" fmla="*/ 6006709 h 6858000"/>
                <a:gd name="connsiteX17" fmla="*/ 7675440 w 9767847"/>
                <a:gd name="connsiteY17" fmla="*/ 5968309 h 6858000"/>
                <a:gd name="connsiteX18" fmla="*/ 7720626 w 9767847"/>
                <a:gd name="connsiteY18" fmla="*/ 5930851 h 6858000"/>
                <a:gd name="connsiteX19" fmla="*/ 7766458 w 9767847"/>
                <a:gd name="connsiteY19" fmla="*/ 5894334 h 6858000"/>
                <a:gd name="connsiteX20" fmla="*/ 7955254 w 9767847"/>
                <a:gd name="connsiteY20" fmla="*/ 5756828 h 6858000"/>
                <a:gd name="connsiteX21" fmla="*/ 8352678 w 9767847"/>
                <a:gd name="connsiteY21" fmla="*/ 5517630 h 6858000"/>
                <a:gd name="connsiteX22" fmla="*/ 8451350 w 9767847"/>
                <a:gd name="connsiteY22" fmla="*/ 5465254 h 6858000"/>
                <a:gd name="connsiteX23" fmla="*/ 8548532 w 9767847"/>
                <a:gd name="connsiteY23" fmla="*/ 5413395 h 6858000"/>
                <a:gd name="connsiteX24" fmla="*/ 8729473 w 9767847"/>
                <a:gd name="connsiteY24" fmla="*/ 5309961 h 6858000"/>
                <a:gd name="connsiteX25" fmla="*/ 8770781 w 9767847"/>
                <a:gd name="connsiteY25" fmla="*/ 5283232 h 6858000"/>
                <a:gd name="connsiteX26" fmla="*/ 8790964 w 9767847"/>
                <a:gd name="connsiteY26" fmla="*/ 5269492 h 6858000"/>
                <a:gd name="connsiteX27" fmla="*/ 8810499 w 9767847"/>
                <a:gd name="connsiteY27" fmla="*/ 5255703 h 6858000"/>
                <a:gd name="connsiteX28" fmla="*/ 8883571 w 9767847"/>
                <a:gd name="connsiteY28" fmla="*/ 5198479 h 6858000"/>
                <a:gd name="connsiteX29" fmla="*/ 9006651 w 9767847"/>
                <a:gd name="connsiteY29" fmla="*/ 5070527 h 6858000"/>
                <a:gd name="connsiteX30" fmla="*/ 9033494 w 9767847"/>
                <a:gd name="connsiteY30" fmla="*/ 5034105 h 6858000"/>
                <a:gd name="connsiteX31" fmla="*/ 9040305 w 9767847"/>
                <a:gd name="connsiteY31" fmla="*/ 5024551 h 6858000"/>
                <a:gd name="connsiteX32" fmla="*/ 9046568 w 9767847"/>
                <a:gd name="connsiteY32" fmla="*/ 5015281 h 6858000"/>
                <a:gd name="connsiteX33" fmla="*/ 9058846 w 9767847"/>
                <a:gd name="connsiteY33" fmla="*/ 4996645 h 6858000"/>
                <a:gd name="connsiteX34" fmla="*/ 9104529 w 9767847"/>
                <a:gd name="connsiteY34" fmla="*/ 4918105 h 6858000"/>
                <a:gd name="connsiteX35" fmla="*/ 9181081 w 9767847"/>
                <a:gd name="connsiteY35" fmla="*/ 4744694 h 6858000"/>
                <a:gd name="connsiteX36" fmla="*/ 9240731 w 9767847"/>
                <a:gd name="connsiteY36" fmla="*/ 4557872 h 6858000"/>
                <a:gd name="connsiteX37" fmla="*/ 9265388 w 9767847"/>
                <a:gd name="connsiteY37" fmla="*/ 4461073 h 6858000"/>
                <a:gd name="connsiteX38" fmla="*/ 9276571 w 9767847"/>
                <a:gd name="connsiteY38" fmla="*/ 4411943 h 6858000"/>
                <a:gd name="connsiteX39" fmla="*/ 9281841 w 9767847"/>
                <a:gd name="connsiteY39" fmla="*/ 4387379 h 6858000"/>
                <a:gd name="connsiteX40" fmla="*/ 9286513 w 9767847"/>
                <a:gd name="connsiteY40" fmla="*/ 4364838 h 6858000"/>
                <a:gd name="connsiteX41" fmla="*/ 9296754 w 9767847"/>
                <a:gd name="connsiteY41" fmla="*/ 4312038 h 6858000"/>
                <a:gd name="connsiteX42" fmla="*/ 9301029 w 9767847"/>
                <a:gd name="connsiteY42" fmla="*/ 4289074 h 6858000"/>
                <a:gd name="connsiteX43" fmla="*/ 9302818 w 9767847"/>
                <a:gd name="connsiteY43" fmla="*/ 4278581 h 6858000"/>
                <a:gd name="connsiteX44" fmla="*/ 9304658 w 9767847"/>
                <a:gd name="connsiteY44" fmla="*/ 4266816 h 6858000"/>
                <a:gd name="connsiteX45" fmla="*/ 9312810 w 9767847"/>
                <a:gd name="connsiteY45" fmla="*/ 4215945 h 6858000"/>
                <a:gd name="connsiteX46" fmla="*/ 9316887 w 9767847"/>
                <a:gd name="connsiteY46" fmla="*/ 4190486 h 6858000"/>
                <a:gd name="connsiteX47" fmla="*/ 9318923 w 9767847"/>
                <a:gd name="connsiteY47" fmla="*/ 4177780 h 6858000"/>
                <a:gd name="connsiteX48" fmla="*/ 9320515 w 9767847"/>
                <a:gd name="connsiteY48" fmla="*/ 4164886 h 6858000"/>
                <a:gd name="connsiteX49" fmla="*/ 9332445 w 9767847"/>
                <a:gd name="connsiteY49" fmla="*/ 4064981 h 6858000"/>
                <a:gd name="connsiteX50" fmla="*/ 9336173 w 9767847"/>
                <a:gd name="connsiteY50" fmla="*/ 4018676 h 6858000"/>
                <a:gd name="connsiteX51" fmla="*/ 9340199 w 9767847"/>
                <a:gd name="connsiteY51" fmla="*/ 3965171 h 6858000"/>
                <a:gd name="connsiteX52" fmla="*/ 9347557 w 9767847"/>
                <a:gd name="connsiteY52" fmla="*/ 3765972 h 6858000"/>
                <a:gd name="connsiteX53" fmla="*/ 9346364 w 9767847"/>
                <a:gd name="connsiteY53" fmla="*/ 3664938 h 6858000"/>
                <a:gd name="connsiteX54" fmla="*/ 9344921 w 9767847"/>
                <a:gd name="connsiteY54" fmla="*/ 3615243 h 6858000"/>
                <a:gd name="connsiteX55" fmla="*/ 9344524 w 9767847"/>
                <a:gd name="connsiteY55" fmla="*/ 3603526 h 6858000"/>
                <a:gd name="connsiteX56" fmla="*/ 9343728 w 9767847"/>
                <a:gd name="connsiteY56" fmla="*/ 3590774 h 6858000"/>
                <a:gd name="connsiteX57" fmla="*/ 9342188 w 9767847"/>
                <a:gd name="connsiteY57" fmla="*/ 3565268 h 6858000"/>
                <a:gd name="connsiteX58" fmla="*/ 9339056 w 9767847"/>
                <a:gd name="connsiteY58" fmla="*/ 3514256 h 6858000"/>
                <a:gd name="connsiteX59" fmla="*/ 9334334 w 9767847"/>
                <a:gd name="connsiteY59" fmla="*/ 3463057 h 6858000"/>
                <a:gd name="connsiteX60" fmla="*/ 9329363 w 9767847"/>
                <a:gd name="connsiteY60" fmla="*/ 3411810 h 6858000"/>
                <a:gd name="connsiteX61" fmla="*/ 9328319 w 9767847"/>
                <a:gd name="connsiteY61" fmla="*/ 3400657 h 6858000"/>
                <a:gd name="connsiteX62" fmla="*/ 9327177 w 9767847"/>
                <a:gd name="connsiteY62" fmla="*/ 3390116 h 6858000"/>
                <a:gd name="connsiteX63" fmla="*/ 9324293 w 9767847"/>
                <a:gd name="connsiteY63" fmla="*/ 3366774 h 6858000"/>
                <a:gd name="connsiteX64" fmla="*/ 9320763 w 9767847"/>
                <a:gd name="connsiteY64" fmla="*/ 3340329 h 6858000"/>
                <a:gd name="connsiteX65" fmla="*/ 9317184 w 9767847"/>
                <a:gd name="connsiteY65" fmla="*/ 3311245 h 6858000"/>
                <a:gd name="connsiteX66" fmla="*/ 9311021 w 9767847"/>
                <a:gd name="connsiteY66" fmla="*/ 3266211 h 6858000"/>
                <a:gd name="connsiteX67" fmla="*/ 9302719 w 9767847"/>
                <a:gd name="connsiteY67" fmla="*/ 3215717 h 6858000"/>
                <a:gd name="connsiteX68" fmla="*/ 9293970 w 9767847"/>
                <a:gd name="connsiteY68" fmla="*/ 3165789 h 6858000"/>
                <a:gd name="connsiteX69" fmla="*/ 9252065 w 9767847"/>
                <a:gd name="connsiteY69" fmla="*/ 2967107 h 6858000"/>
                <a:gd name="connsiteX70" fmla="*/ 9227211 w 9767847"/>
                <a:gd name="connsiteY70" fmla="*/ 2868473 h 6858000"/>
                <a:gd name="connsiteX71" fmla="*/ 9220699 w 9767847"/>
                <a:gd name="connsiteY71" fmla="*/ 2844426 h 6858000"/>
                <a:gd name="connsiteX72" fmla="*/ 9213740 w 9767847"/>
                <a:gd name="connsiteY72" fmla="*/ 2820191 h 6858000"/>
                <a:gd name="connsiteX73" fmla="*/ 9199374 w 9767847"/>
                <a:gd name="connsiteY73" fmla="*/ 2771438 h 6858000"/>
                <a:gd name="connsiteX74" fmla="*/ 9061829 w 9767847"/>
                <a:gd name="connsiteY74" fmla="*/ 2385418 h 6858000"/>
                <a:gd name="connsiteX75" fmla="*/ 8978865 w 9767847"/>
                <a:gd name="connsiteY75" fmla="*/ 2196855 h 6858000"/>
                <a:gd name="connsiteX76" fmla="*/ 8956694 w 9767847"/>
                <a:gd name="connsiteY76" fmla="*/ 2150219 h 6858000"/>
                <a:gd name="connsiteX77" fmla="*/ 8934176 w 9767847"/>
                <a:gd name="connsiteY77" fmla="*/ 2103914 h 6858000"/>
                <a:gd name="connsiteX78" fmla="*/ 8887151 w 9767847"/>
                <a:gd name="connsiteY78" fmla="*/ 2011350 h 6858000"/>
                <a:gd name="connsiteX79" fmla="*/ 8787533 w 9767847"/>
                <a:gd name="connsiteY79" fmla="*/ 1828527 h 6858000"/>
                <a:gd name="connsiteX80" fmla="*/ 8761485 w 9767847"/>
                <a:gd name="connsiteY80" fmla="*/ 1783398 h 6858000"/>
                <a:gd name="connsiteX81" fmla="*/ 8734791 w 9767847"/>
                <a:gd name="connsiteY81" fmla="*/ 1737893 h 6858000"/>
                <a:gd name="connsiteX82" fmla="*/ 8680808 w 9767847"/>
                <a:gd name="connsiteY82" fmla="*/ 1648812 h 6858000"/>
                <a:gd name="connsiteX83" fmla="*/ 8567024 w 9767847"/>
                <a:gd name="connsiteY83" fmla="*/ 1472906 h 6858000"/>
                <a:gd name="connsiteX84" fmla="*/ 8537446 w 9767847"/>
                <a:gd name="connsiteY84" fmla="*/ 1429330 h 6858000"/>
                <a:gd name="connsiteX85" fmla="*/ 8507423 w 9767847"/>
                <a:gd name="connsiteY85" fmla="*/ 1385896 h 6858000"/>
                <a:gd name="connsiteX86" fmla="*/ 8446529 w 9767847"/>
                <a:gd name="connsiteY86" fmla="*/ 1300295 h 6858000"/>
                <a:gd name="connsiteX87" fmla="*/ 8319224 w 9767847"/>
                <a:gd name="connsiteY87" fmla="*/ 1131026 h 6858000"/>
                <a:gd name="connsiteX88" fmla="*/ 8286366 w 9767847"/>
                <a:gd name="connsiteY88" fmla="*/ 1089050 h 6858000"/>
                <a:gd name="connsiteX89" fmla="*/ 8270161 w 9767847"/>
                <a:gd name="connsiteY89" fmla="*/ 1068439 h 6858000"/>
                <a:gd name="connsiteX90" fmla="*/ 8253856 w 9767847"/>
                <a:gd name="connsiteY90" fmla="*/ 1048156 h 6858000"/>
                <a:gd name="connsiteX91" fmla="*/ 8186352 w 9767847"/>
                <a:gd name="connsiteY91" fmla="*/ 966275 h 6858000"/>
                <a:gd name="connsiteX92" fmla="*/ 8046768 w 9767847"/>
                <a:gd name="connsiteY92" fmla="*/ 805429 h 6858000"/>
                <a:gd name="connsiteX93" fmla="*/ 8010927 w 9767847"/>
                <a:gd name="connsiteY93" fmla="*/ 765853 h 6858000"/>
                <a:gd name="connsiteX94" fmla="*/ 7974788 w 9767847"/>
                <a:gd name="connsiteY94" fmla="*/ 726653 h 6858000"/>
                <a:gd name="connsiteX95" fmla="*/ 7901070 w 9767847"/>
                <a:gd name="connsiteY95" fmla="*/ 648724 h 6858000"/>
                <a:gd name="connsiteX96" fmla="*/ 7750054 w 9767847"/>
                <a:gd name="connsiteY96" fmla="*/ 497008 h 6858000"/>
                <a:gd name="connsiteX97" fmla="*/ 7592277 w 9767847"/>
                <a:gd name="connsiteY97" fmla="*/ 351221 h 6858000"/>
                <a:gd name="connsiteX98" fmla="*/ 7257734 w 9767847"/>
                <a:gd name="connsiteY98" fmla="*/ 76964 h 6858000"/>
                <a:gd name="connsiteX99" fmla="*/ 1886601 w 9767847"/>
                <a:gd name="connsiteY99" fmla="*/ 0 h 6858000"/>
                <a:gd name="connsiteX100" fmla="*/ 2292926 w 9767847"/>
                <a:gd name="connsiteY100" fmla="*/ 0 h 6858000"/>
                <a:gd name="connsiteX101" fmla="*/ 2135542 w 9767847"/>
                <a:gd name="connsiteY101" fmla="*/ 117781 h 6858000"/>
                <a:gd name="connsiteX102" fmla="*/ 1969576 w 9767847"/>
                <a:gd name="connsiteY102" fmla="*/ 254986 h 6858000"/>
                <a:gd name="connsiteX103" fmla="*/ 1659938 w 9767847"/>
                <a:gd name="connsiteY103" fmla="*/ 549855 h 6858000"/>
                <a:gd name="connsiteX104" fmla="*/ 729383 w 9767847"/>
                <a:gd name="connsiteY104" fmla="*/ 1936480 h 6858000"/>
                <a:gd name="connsiteX105" fmla="*/ 578465 w 9767847"/>
                <a:gd name="connsiteY105" fmla="*/ 2320807 h 6858000"/>
                <a:gd name="connsiteX106" fmla="*/ 465080 w 9767847"/>
                <a:gd name="connsiteY106" fmla="*/ 2714875 h 6858000"/>
                <a:gd name="connsiteX107" fmla="*/ 423820 w 9767847"/>
                <a:gd name="connsiteY107" fmla="*/ 2915436 h 6858000"/>
                <a:gd name="connsiteX108" fmla="*/ 392355 w 9767847"/>
                <a:gd name="connsiteY108" fmla="*/ 3118071 h 6858000"/>
                <a:gd name="connsiteX109" fmla="*/ 358801 w 9767847"/>
                <a:gd name="connsiteY109" fmla="*/ 3526915 h 6858000"/>
                <a:gd name="connsiteX110" fmla="*/ 410350 w 9767847"/>
                <a:gd name="connsiteY110" fmla="*/ 4348226 h 6858000"/>
                <a:gd name="connsiteX111" fmla="*/ 449022 w 9767847"/>
                <a:gd name="connsiteY111" fmla="*/ 4551049 h 6858000"/>
                <a:gd name="connsiteX112" fmla="*/ 498882 w 9767847"/>
                <a:gd name="connsiteY112" fmla="*/ 4752365 h 6858000"/>
                <a:gd name="connsiteX113" fmla="*/ 559775 w 9767847"/>
                <a:gd name="connsiteY113" fmla="*/ 4951657 h 6858000"/>
                <a:gd name="connsiteX114" fmla="*/ 631406 w 9767847"/>
                <a:gd name="connsiteY114" fmla="*/ 5147986 h 6858000"/>
                <a:gd name="connsiteX115" fmla="*/ 1023461 w 9767847"/>
                <a:gd name="connsiteY115" fmla="*/ 5893957 h 6858000"/>
                <a:gd name="connsiteX116" fmla="*/ 1575880 w 9767847"/>
                <a:gd name="connsiteY116" fmla="*/ 6547646 h 6858000"/>
                <a:gd name="connsiteX117" fmla="*/ 1905228 w 9767847"/>
                <a:gd name="connsiteY117" fmla="*/ 6829468 h 6858000"/>
                <a:gd name="connsiteX118" fmla="*/ 1944230 w 9767847"/>
                <a:gd name="connsiteY118" fmla="*/ 6858000 h 6858000"/>
                <a:gd name="connsiteX119" fmla="*/ 1372541 w 9767847"/>
                <a:gd name="connsiteY119" fmla="*/ 6858000 h 6858000"/>
                <a:gd name="connsiteX120" fmla="*/ 1115251 w 9767847"/>
                <a:gd name="connsiteY120" fmla="*/ 6590005 h 6858000"/>
                <a:gd name="connsiteX121" fmla="*/ 0 w 9767847"/>
                <a:gd name="connsiteY121" fmla="*/ 3649031 h 6858000"/>
                <a:gd name="connsiteX122" fmla="*/ 1777294 w 9767847"/>
                <a:gd name="connsiteY122" fmla="*/ 8131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9767847" h="6858000">
                  <a:moveTo>
                    <a:pt x="7151367" y="0"/>
                  </a:moveTo>
                  <a:lnTo>
                    <a:pt x="7881247" y="0"/>
                  </a:lnTo>
                  <a:lnTo>
                    <a:pt x="7990553" y="81317"/>
                  </a:lnTo>
                  <a:cubicBezTo>
                    <a:pt x="9075991" y="929334"/>
                    <a:pt x="9767847" y="2212695"/>
                    <a:pt x="9767847" y="3649031"/>
                  </a:cubicBezTo>
                  <a:cubicBezTo>
                    <a:pt x="9767847" y="4766182"/>
                    <a:pt x="9349317" y="5790792"/>
                    <a:pt x="8652597" y="6590005"/>
                  </a:cubicBezTo>
                  <a:lnTo>
                    <a:pt x="8395306" y="6858000"/>
                  </a:lnTo>
                  <a:lnTo>
                    <a:pt x="6762603" y="6858000"/>
                  </a:lnTo>
                  <a:lnTo>
                    <a:pt x="6765962" y="6854844"/>
                  </a:lnTo>
                  <a:cubicBezTo>
                    <a:pt x="6779036" y="6842703"/>
                    <a:pt x="6791663" y="6829621"/>
                    <a:pt x="6804586" y="6817103"/>
                  </a:cubicBezTo>
                  <a:lnTo>
                    <a:pt x="6881735" y="6741197"/>
                  </a:lnTo>
                  <a:cubicBezTo>
                    <a:pt x="6907435" y="6715881"/>
                    <a:pt x="6933134" y="6690798"/>
                    <a:pt x="6958883" y="6664822"/>
                  </a:cubicBezTo>
                  <a:lnTo>
                    <a:pt x="7267925" y="6355694"/>
                  </a:lnTo>
                  <a:lnTo>
                    <a:pt x="7424360" y="6200685"/>
                  </a:lnTo>
                  <a:cubicBezTo>
                    <a:pt x="7450754" y="6174802"/>
                    <a:pt x="7477598" y="6148731"/>
                    <a:pt x="7504938" y="6122708"/>
                  </a:cubicBezTo>
                  <a:lnTo>
                    <a:pt x="7546396" y="6083697"/>
                  </a:lnTo>
                  <a:cubicBezTo>
                    <a:pt x="7560264" y="6070803"/>
                    <a:pt x="7574780" y="6057532"/>
                    <a:pt x="7588002" y="6045532"/>
                  </a:cubicBezTo>
                  <a:lnTo>
                    <a:pt x="7631000" y="6006709"/>
                  </a:lnTo>
                  <a:lnTo>
                    <a:pt x="7675440" y="5968309"/>
                  </a:lnTo>
                  <a:cubicBezTo>
                    <a:pt x="7690404" y="5955698"/>
                    <a:pt x="7705564" y="5943321"/>
                    <a:pt x="7720626" y="5930851"/>
                  </a:cubicBezTo>
                  <a:cubicBezTo>
                    <a:pt x="7735738" y="5918427"/>
                    <a:pt x="7751197" y="5906521"/>
                    <a:pt x="7766458" y="5894334"/>
                  </a:cubicBezTo>
                  <a:cubicBezTo>
                    <a:pt x="7827949" y="5846192"/>
                    <a:pt x="7890979" y="5800499"/>
                    <a:pt x="7955254" y="5756828"/>
                  </a:cubicBezTo>
                  <a:cubicBezTo>
                    <a:pt x="8083800" y="5669534"/>
                    <a:pt x="8216872" y="5590336"/>
                    <a:pt x="8352678" y="5517630"/>
                  </a:cubicBezTo>
                  <a:lnTo>
                    <a:pt x="8451350" y="5465254"/>
                  </a:lnTo>
                  <a:lnTo>
                    <a:pt x="8548532" y="5413395"/>
                  </a:lnTo>
                  <a:cubicBezTo>
                    <a:pt x="8612110" y="5379090"/>
                    <a:pt x="8673251" y="5345208"/>
                    <a:pt x="8729473" y="5309961"/>
                  </a:cubicBezTo>
                  <a:cubicBezTo>
                    <a:pt x="8743591" y="5301115"/>
                    <a:pt x="8757161" y="5292361"/>
                    <a:pt x="8770781" y="5283232"/>
                  </a:cubicBezTo>
                  <a:cubicBezTo>
                    <a:pt x="8777591" y="5278667"/>
                    <a:pt x="8784451" y="5274103"/>
                    <a:pt x="8790964" y="5269492"/>
                  </a:cubicBezTo>
                  <a:cubicBezTo>
                    <a:pt x="8797574" y="5264879"/>
                    <a:pt x="8804235" y="5260314"/>
                    <a:pt x="8810499" y="5255703"/>
                  </a:cubicBezTo>
                  <a:cubicBezTo>
                    <a:pt x="8835999" y="5237303"/>
                    <a:pt x="8860407" y="5218291"/>
                    <a:pt x="8883571" y="5198479"/>
                  </a:cubicBezTo>
                  <a:cubicBezTo>
                    <a:pt x="8929900" y="5158856"/>
                    <a:pt x="8971258" y="5116315"/>
                    <a:pt x="9006651" y="5070527"/>
                  </a:cubicBezTo>
                  <a:cubicBezTo>
                    <a:pt x="9015351" y="5059328"/>
                    <a:pt x="9024398" y="5046857"/>
                    <a:pt x="9033494" y="5034105"/>
                  </a:cubicBezTo>
                  <a:lnTo>
                    <a:pt x="9040305" y="5024551"/>
                  </a:lnTo>
                  <a:lnTo>
                    <a:pt x="9046568" y="5015281"/>
                  </a:lnTo>
                  <a:cubicBezTo>
                    <a:pt x="9050743" y="5009163"/>
                    <a:pt x="9054819" y="5002952"/>
                    <a:pt x="9058846" y="4996645"/>
                  </a:cubicBezTo>
                  <a:cubicBezTo>
                    <a:pt x="9075002" y="4971517"/>
                    <a:pt x="9090212" y="4945305"/>
                    <a:pt x="9104529" y="4918105"/>
                  </a:cubicBezTo>
                  <a:cubicBezTo>
                    <a:pt x="9133211" y="4863752"/>
                    <a:pt x="9158313" y="4805447"/>
                    <a:pt x="9181081" y="4744694"/>
                  </a:cubicBezTo>
                  <a:cubicBezTo>
                    <a:pt x="9203748" y="4684178"/>
                    <a:pt x="9223383" y="4621778"/>
                    <a:pt x="9240731" y="4557872"/>
                  </a:cubicBezTo>
                  <a:cubicBezTo>
                    <a:pt x="9249481" y="4525966"/>
                    <a:pt x="9257682" y="4493684"/>
                    <a:pt x="9265388" y="4461073"/>
                  </a:cubicBezTo>
                  <a:cubicBezTo>
                    <a:pt x="9269215" y="4444744"/>
                    <a:pt x="9272943" y="4428367"/>
                    <a:pt x="9276571" y="4411943"/>
                  </a:cubicBezTo>
                  <a:lnTo>
                    <a:pt x="9281841" y="4387379"/>
                  </a:lnTo>
                  <a:lnTo>
                    <a:pt x="9286513" y="4364838"/>
                  </a:lnTo>
                  <a:lnTo>
                    <a:pt x="9296754" y="4312038"/>
                  </a:lnTo>
                  <a:lnTo>
                    <a:pt x="9301029" y="4289074"/>
                  </a:lnTo>
                  <a:lnTo>
                    <a:pt x="9302818" y="4278581"/>
                  </a:lnTo>
                  <a:lnTo>
                    <a:pt x="9304658" y="4266816"/>
                  </a:lnTo>
                  <a:lnTo>
                    <a:pt x="9312810" y="4215945"/>
                  </a:lnTo>
                  <a:lnTo>
                    <a:pt x="9316887" y="4190486"/>
                  </a:lnTo>
                  <a:lnTo>
                    <a:pt x="9318923" y="4177780"/>
                  </a:lnTo>
                  <a:cubicBezTo>
                    <a:pt x="9319570" y="4173546"/>
                    <a:pt x="9319969" y="4169169"/>
                    <a:pt x="9320515" y="4164886"/>
                  </a:cubicBezTo>
                  <a:lnTo>
                    <a:pt x="9332445" y="4064981"/>
                  </a:lnTo>
                  <a:cubicBezTo>
                    <a:pt x="9333836" y="4052370"/>
                    <a:pt x="9334880" y="4036888"/>
                    <a:pt x="9336173" y="4018676"/>
                  </a:cubicBezTo>
                  <a:lnTo>
                    <a:pt x="9340199" y="3965171"/>
                  </a:lnTo>
                  <a:cubicBezTo>
                    <a:pt x="9345071" y="3899806"/>
                    <a:pt x="9347358" y="3832983"/>
                    <a:pt x="9347557" y="3765972"/>
                  </a:cubicBezTo>
                  <a:cubicBezTo>
                    <a:pt x="9347656" y="3732420"/>
                    <a:pt x="9347209" y="3698773"/>
                    <a:pt x="9346364" y="3664938"/>
                  </a:cubicBezTo>
                  <a:lnTo>
                    <a:pt x="9344921" y="3615243"/>
                  </a:lnTo>
                  <a:lnTo>
                    <a:pt x="9344524" y="3603526"/>
                  </a:lnTo>
                  <a:lnTo>
                    <a:pt x="9343728" y="3590774"/>
                  </a:lnTo>
                  <a:lnTo>
                    <a:pt x="9342188" y="3565268"/>
                  </a:lnTo>
                  <a:lnTo>
                    <a:pt x="9339056" y="3514256"/>
                  </a:lnTo>
                  <a:cubicBezTo>
                    <a:pt x="9337914" y="3497221"/>
                    <a:pt x="9335874" y="3480138"/>
                    <a:pt x="9334334" y="3463057"/>
                  </a:cubicBezTo>
                  <a:lnTo>
                    <a:pt x="9329363" y="3411810"/>
                  </a:lnTo>
                  <a:lnTo>
                    <a:pt x="9328319" y="3400657"/>
                  </a:lnTo>
                  <a:lnTo>
                    <a:pt x="9327177" y="3390116"/>
                  </a:lnTo>
                  <a:lnTo>
                    <a:pt x="9324293" y="3366774"/>
                  </a:lnTo>
                  <a:lnTo>
                    <a:pt x="9320763" y="3340329"/>
                  </a:lnTo>
                  <a:lnTo>
                    <a:pt x="9317184" y="3311245"/>
                  </a:lnTo>
                  <a:cubicBezTo>
                    <a:pt x="9315594" y="3296893"/>
                    <a:pt x="9313506" y="3282306"/>
                    <a:pt x="9311021" y="3266211"/>
                  </a:cubicBezTo>
                  <a:lnTo>
                    <a:pt x="9302719" y="3215717"/>
                  </a:lnTo>
                  <a:cubicBezTo>
                    <a:pt x="9299936" y="3199059"/>
                    <a:pt x="9297003" y="3182400"/>
                    <a:pt x="9293970" y="3165789"/>
                  </a:cubicBezTo>
                  <a:cubicBezTo>
                    <a:pt x="9281891" y="3099295"/>
                    <a:pt x="9267674" y="3033084"/>
                    <a:pt x="9252065" y="2967107"/>
                  </a:cubicBezTo>
                  <a:cubicBezTo>
                    <a:pt x="9244261" y="2934167"/>
                    <a:pt x="9235959" y="2901273"/>
                    <a:pt x="9227211" y="2868473"/>
                  </a:cubicBezTo>
                  <a:lnTo>
                    <a:pt x="9220699" y="2844426"/>
                  </a:lnTo>
                  <a:lnTo>
                    <a:pt x="9213740" y="2820191"/>
                  </a:lnTo>
                  <a:cubicBezTo>
                    <a:pt x="9209216" y="2804049"/>
                    <a:pt x="9204345" y="2787768"/>
                    <a:pt x="9199374" y="2771438"/>
                  </a:cubicBezTo>
                  <a:cubicBezTo>
                    <a:pt x="9159855" y="2641086"/>
                    <a:pt x="9114272" y="2512099"/>
                    <a:pt x="9061829" y="2385418"/>
                  </a:cubicBezTo>
                  <a:cubicBezTo>
                    <a:pt x="9035582" y="2322077"/>
                    <a:pt x="9008043" y="2259160"/>
                    <a:pt x="8978865" y="2196855"/>
                  </a:cubicBezTo>
                  <a:lnTo>
                    <a:pt x="8956694" y="2150219"/>
                  </a:lnTo>
                  <a:lnTo>
                    <a:pt x="8934176" y="2103914"/>
                  </a:lnTo>
                  <a:cubicBezTo>
                    <a:pt x="8918915" y="2073091"/>
                    <a:pt x="8903157" y="2042032"/>
                    <a:pt x="8887151" y="2011350"/>
                  </a:cubicBezTo>
                  <a:cubicBezTo>
                    <a:pt x="8854988" y="1949891"/>
                    <a:pt x="8822082" y="1888810"/>
                    <a:pt x="8787533" y="1828527"/>
                  </a:cubicBezTo>
                  <a:lnTo>
                    <a:pt x="8761485" y="1783398"/>
                  </a:lnTo>
                  <a:lnTo>
                    <a:pt x="8734791" y="1737893"/>
                  </a:lnTo>
                  <a:cubicBezTo>
                    <a:pt x="8717047" y="1707823"/>
                    <a:pt x="8699200" y="1678363"/>
                    <a:pt x="8680808" y="1648812"/>
                  </a:cubicBezTo>
                  <a:cubicBezTo>
                    <a:pt x="8644322" y="1589658"/>
                    <a:pt x="8606194" y="1531118"/>
                    <a:pt x="8567024" y="1472906"/>
                  </a:cubicBezTo>
                  <a:lnTo>
                    <a:pt x="8537446" y="1429330"/>
                  </a:lnTo>
                  <a:lnTo>
                    <a:pt x="8507423" y="1385896"/>
                  </a:lnTo>
                  <a:cubicBezTo>
                    <a:pt x="8487390" y="1357284"/>
                    <a:pt x="8467158" y="1328719"/>
                    <a:pt x="8446529" y="1300295"/>
                  </a:cubicBezTo>
                  <a:cubicBezTo>
                    <a:pt x="8405271" y="1243496"/>
                    <a:pt x="8362718" y="1187120"/>
                    <a:pt x="8319224" y="1131026"/>
                  </a:cubicBezTo>
                  <a:lnTo>
                    <a:pt x="8286366" y="1089050"/>
                  </a:lnTo>
                  <a:lnTo>
                    <a:pt x="8270161" y="1068439"/>
                  </a:lnTo>
                  <a:lnTo>
                    <a:pt x="8253856" y="1048156"/>
                  </a:lnTo>
                  <a:cubicBezTo>
                    <a:pt x="8231636" y="1020675"/>
                    <a:pt x="8209117" y="993381"/>
                    <a:pt x="8186352" y="966275"/>
                  </a:cubicBezTo>
                  <a:cubicBezTo>
                    <a:pt x="8140917" y="911922"/>
                    <a:pt x="8094240" y="858417"/>
                    <a:pt x="8046768" y="805429"/>
                  </a:cubicBezTo>
                  <a:lnTo>
                    <a:pt x="8010927" y="765853"/>
                  </a:lnTo>
                  <a:lnTo>
                    <a:pt x="7974788" y="726653"/>
                  </a:lnTo>
                  <a:cubicBezTo>
                    <a:pt x="7950382" y="700489"/>
                    <a:pt x="7925824" y="674465"/>
                    <a:pt x="7901070" y="648724"/>
                  </a:cubicBezTo>
                  <a:cubicBezTo>
                    <a:pt x="7851510" y="597289"/>
                    <a:pt x="7801404" y="546514"/>
                    <a:pt x="7750054" y="497008"/>
                  </a:cubicBezTo>
                  <a:cubicBezTo>
                    <a:pt x="7698902" y="447644"/>
                    <a:pt x="7645913" y="398938"/>
                    <a:pt x="7592277" y="351221"/>
                  </a:cubicBezTo>
                  <a:cubicBezTo>
                    <a:pt x="7484856" y="255786"/>
                    <a:pt x="7373308" y="164304"/>
                    <a:pt x="7257734" y="76964"/>
                  </a:cubicBezTo>
                  <a:close/>
                  <a:moveTo>
                    <a:pt x="1886601" y="0"/>
                  </a:moveTo>
                  <a:lnTo>
                    <a:pt x="2292926" y="0"/>
                  </a:lnTo>
                  <a:lnTo>
                    <a:pt x="2135542" y="117781"/>
                  </a:lnTo>
                  <a:cubicBezTo>
                    <a:pt x="2078998" y="162280"/>
                    <a:pt x="2023659" y="208045"/>
                    <a:pt x="1969576" y="254986"/>
                  </a:cubicBezTo>
                  <a:cubicBezTo>
                    <a:pt x="1861309" y="348820"/>
                    <a:pt x="1758064" y="447314"/>
                    <a:pt x="1659938" y="549855"/>
                  </a:cubicBezTo>
                  <a:cubicBezTo>
                    <a:pt x="1266987" y="960346"/>
                    <a:pt x="953820" y="1431495"/>
                    <a:pt x="729383" y="1936480"/>
                  </a:cubicBezTo>
                  <a:cubicBezTo>
                    <a:pt x="673260" y="2062362"/>
                    <a:pt x="622855" y="2190972"/>
                    <a:pt x="578465" y="2320807"/>
                  </a:cubicBezTo>
                  <a:cubicBezTo>
                    <a:pt x="534125" y="2450687"/>
                    <a:pt x="496147" y="2582216"/>
                    <a:pt x="465080" y="2714875"/>
                  </a:cubicBezTo>
                  <a:cubicBezTo>
                    <a:pt x="449769" y="2780991"/>
                    <a:pt x="435850" y="2848191"/>
                    <a:pt x="423820" y="2915436"/>
                  </a:cubicBezTo>
                  <a:cubicBezTo>
                    <a:pt x="411840" y="2982731"/>
                    <a:pt x="401054" y="3050260"/>
                    <a:pt x="392355" y="3118071"/>
                  </a:cubicBezTo>
                  <a:cubicBezTo>
                    <a:pt x="374509" y="3253646"/>
                    <a:pt x="363424" y="3389880"/>
                    <a:pt x="358801" y="3526915"/>
                  </a:cubicBezTo>
                  <a:cubicBezTo>
                    <a:pt x="349009" y="3800843"/>
                    <a:pt x="366357" y="4075570"/>
                    <a:pt x="410350" y="4348226"/>
                  </a:cubicBezTo>
                  <a:cubicBezTo>
                    <a:pt x="421286" y="4416132"/>
                    <a:pt x="434209" y="4483660"/>
                    <a:pt x="449022" y="4551049"/>
                  </a:cubicBezTo>
                  <a:cubicBezTo>
                    <a:pt x="463737" y="4618436"/>
                    <a:pt x="480389" y="4685588"/>
                    <a:pt x="498882" y="4752365"/>
                  </a:cubicBezTo>
                  <a:cubicBezTo>
                    <a:pt x="517373" y="4819141"/>
                    <a:pt x="537704" y="4885635"/>
                    <a:pt x="559775" y="4951657"/>
                  </a:cubicBezTo>
                  <a:cubicBezTo>
                    <a:pt x="581946" y="5017775"/>
                    <a:pt x="605358" y="5083375"/>
                    <a:pt x="631406" y="5147986"/>
                  </a:cubicBezTo>
                  <a:cubicBezTo>
                    <a:pt x="734055" y="5407608"/>
                    <a:pt x="865188" y="5658570"/>
                    <a:pt x="1023461" y="5893957"/>
                  </a:cubicBezTo>
                  <a:cubicBezTo>
                    <a:pt x="1181487" y="6129578"/>
                    <a:pt x="1367051" y="6349247"/>
                    <a:pt x="1575880" y="6547646"/>
                  </a:cubicBezTo>
                  <a:cubicBezTo>
                    <a:pt x="1680269" y="6646916"/>
                    <a:pt x="1790338" y="6740939"/>
                    <a:pt x="1905228" y="6829468"/>
                  </a:cubicBezTo>
                  <a:lnTo>
                    <a:pt x="1944230" y="6858000"/>
                  </a:lnTo>
                  <a:lnTo>
                    <a:pt x="1372541" y="6858000"/>
                  </a:lnTo>
                  <a:lnTo>
                    <a:pt x="1115251" y="6590005"/>
                  </a:lnTo>
                  <a:cubicBezTo>
                    <a:pt x="418530" y="5790792"/>
                    <a:pt x="0" y="4766182"/>
                    <a:pt x="0" y="3649031"/>
                  </a:cubicBezTo>
                  <a:cubicBezTo>
                    <a:pt x="0" y="2212695"/>
                    <a:pt x="691856" y="929334"/>
                    <a:pt x="1777294" y="81317"/>
                  </a:cubicBezTo>
                  <a:close/>
                </a:path>
              </a:pathLst>
            </a:cu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 name="Title 1">
            <a:extLst>
              <a:ext uri="{FF2B5EF4-FFF2-40B4-BE49-F238E27FC236}">
                <a16:creationId xmlns:a16="http://schemas.microsoft.com/office/drawing/2014/main" id="{10BCB255-8952-DEA6-DA57-28E48BA726B1}"/>
              </a:ext>
            </a:extLst>
          </p:cNvPr>
          <p:cNvSpPr>
            <a:spLocks noGrp="1"/>
          </p:cNvSpPr>
          <p:nvPr>
            <p:ph type="title"/>
          </p:nvPr>
        </p:nvSpPr>
        <p:spPr>
          <a:xfrm>
            <a:off x="3215729" y="1764407"/>
            <a:ext cx="5760846" cy="2310312"/>
          </a:xfrm>
        </p:spPr>
        <p:txBody>
          <a:bodyPr vert="horz" lIns="91440" tIns="45720" rIns="91440" bIns="45720" rtlCol="0" anchor="b">
            <a:normAutofit/>
          </a:bodyPr>
          <a:lstStyle/>
          <a:p>
            <a:pPr algn="ctr"/>
            <a:r>
              <a:rPr lang="en-US" sz="5200" kern="1200">
                <a:solidFill>
                  <a:schemeClr val="tx2"/>
                </a:solidFill>
                <a:latin typeface="+mj-lt"/>
                <a:ea typeface="+mj-ea"/>
                <a:cs typeface="+mj-cs"/>
              </a:rPr>
              <a:t>Next response</a:t>
            </a:r>
          </a:p>
        </p:txBody>
      </p:sp>
      <p:sp>
        <p:nvSpPr>
          <p:cNvPr id="3" name="Content Placeholder 2">
            <a:extLst>
              <a:ext uri="{FF2B5EF4-FFF2-40B4-BE49-F238E27FC236}">
                <a16:creationId xmlns:a16="http://schemas.microsoft.com/office/drawing/2014/main" id="{393FF9C6-2739-9594-9A77-6F7005BA9F7C}"/>
              </a:ext>
            </a:extLst>
          </p:cNvPr>
          <p:cNvSpPr>
            <a:spLocks noGrp="1"/>
          </p:cNvSpPr>
          <p:nvPr>
            <p:ph idx="1"/>
          </p:nvPr>
        </p:nvSpPr>
        <p:spPr>
          <a:xfrm>
            <a:off x="3215729" y="4165152"/>
            <a:ext cx="5760846" cy="682079"/>
          </a:xfrm>
        </p:spPr>
        <p:txBody>
          <a:bodyPr vert="horz" lIns="91440" tIns="45720" rIns="91440" bIns="45720" rtlCol="0">
            <a:normAutofit/>
          </a:bodyPr>
          <a:lstStyle/>
          <a:p>
            <a:pPr marL="0" indent="0" algn="ctr">
              <a:buNone/>
            </a:pPr>
            <a:r>
              <a:rPr lang="en-US" sz="2000" kern="1200">
                <a:solidFill>
                  <a:schemeClr val="tx2"/>
                </a:solidFill>
                <a:latin typeface="+mn-lt"/>
                <a:ea typeface="+mn-ea"/>
                <a:cs typeface="+mn-cs"/>
              </a:rPr>
              <a:t>https://nextjs.org/docs/app/api-reference/functions/next-response</a:t>
            </a:r>
          </a:p>
        </p:txBody>
      </p:sp>
    </p:spTree>
    <p:extLst>
      <p:ext uri="{BB962C8B-B14F-4D97-AF65-F5344CB8AC3E}">
        <p14:creationId xmlns:p14="http://schemas.microsoft.com/office/powerpoint/2010/main" val="3667929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60B0EFB-53ED-4F35-B05D-F658EA021C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chocolate chip cookie on a white background&#10;&#10;Description automatically generated">
            <a:extLst>
              <a:ext uri="{FF2B5EF4-FFF2-40B4-BE49-F238E27FC236}">
                <a16:creationId xmlns:a16="http://schemas.microsoft.com/office/drawing/2014/main" id="{8AAC7C2D-F156-43C6-C341-01BD60C367F3}"/>
              </a:ext>
            </a:extLst>
          </p:cNvPr>
          <p:cNvPicPr>
            <a:picLocks noChangeAspect="1"/>
          </p:cNvPicPr>
          <p:nvPr/>
        </p:nvPicPr>
        <p:blipFill rotWithShape="1">
          <a:blip r:embed="rId2"/>
          <a:srcRect l="24797" r="14313"/>
          <a:stretch/>
        </p:blipFill>
        <p:spPr>
          <a:xfrm>
            <a:off x="-7366" y="10"/>
            <a:ext cx="4855591" cy="6857990"/>
          </a:xfrm>
          <a:custGeom>
            <a:avLst/>
            <a:gdLst/>
            <a:ahLst/>
            <a:cxnLst/>
            <a:rect l="l" t="t" r="r" b="b"/>
            <a:pathLst>
              <a:path w="4636517" h="6858000">
                <a:moveTo>
                  <a:pt x="0" y="0"/>
                </a:moveTo>
                <a:lnTo>
                  <a:pt x="4636517" y="0"/>
                </a:lnTo>
                <a:lnTo>
                  <a:pt x="4636517" y="6858000"/>
                </a:lnTo>
                <a:lnTo>
                  <a:pt x="0" y="6858000"/>
                </a:lnTo>
                <a:close/>
              </a:path>
            </a:pathLst>
          </a:custGeom>
        </p:spPr>
      </p:pic>
      <p:sp>
        <p:nvSpPr>
          <p:cNvPr id="12" name="!!Arc">
            <a:extLst>
              <a:ext uri="{FF2B5EF4-FFF2-40B4-BE49-F238E27FC236}">
                <a16:creationId xmlns:a16="http://schemas.microsoft.com/office/drawing/2014/main" id="{835EF3DD-7D43-4A27-8967-A92FD8CC93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73531" y="407987"/>
            <a:ext cx="2987899" cy="2987899"/>
          </a:xfrm>
          <a:prstGeom prst="arc">
            <a:avLst>
              <a:gd name="adj1" fmla="val 16200000"/>
              <a:gd name="adj2" fmla="val 2563720"/>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3826DDF-B7BE-C509-C26B-E8C9503A7FF1}"/>
              </a:ext>
            </a:extLst>
          </p:cNvPr>
          <p:cNvSpPr>
            <a:spLocks noGrp="1"/>
          </p:cNvSpPr>
          <p:nvPr>
            <p:ph type="title"/>
          </p:nvPr>
        </p:nvSpPr>
        <p:spPr>
          <a:xfrm>
            <a:off x="5827048" y="407987"/>
            <a:ext cx="5721484" cy="1325563"/>
          </a:xfrm>
        </p:spPr>
        <p:txBody>
          <a:bodyPr>
            <a:normAutofit/>
          </a:bodyPr>
          <a:lstStyle/>
          <a:p>
            <a:r>
              <a:rPr lang="en-US" b="1" i="0">
                <a:effectLst/>
                <a:latin typeface="Söhne"/>
              </a:rPr>
              <a:t>What is a Cookie?</a:t>
            </a:r>
            <a:r>
              <a:rPr lang="en-US" b="0" i="0">
                <a:effectLst/>
                <a:latin typeface="Söhne"/>
              </a:rPr>
              <a:t> </a:t>
            </a:r>
            <a:endParaRPr lang="en-IL" dirty="0"/>
          </a:p>
        </p:txBody>
      </p:sp>
      <p:sp>
        <p:nvSpPr>
          <p:cNvPr id="3" name="Content Placeholder 2">
            <a:extLst>
              <a:ext uri="{FF2B5EF4-FFF2-40B4-BE49-F238E27FC236}">
                <a16:creationId xmlns:a16="http://schemas.microsoft.com/office/drawing/2014/main" id="{FEE707C0-A6EC-19D9-DF3F-CC101C74FF04}"/>
              </a:ext>
            </a:extLst>
          </p:cNvPr>
          <p:cNvSpPr>
            <a:spLocks noGrp="1"/>
          </p:cNvSpPr>
          <p:nvPr>
            <p:ph idx="1"/>
          </p:nvPr>
        </p:nvSpPr>
        <p:spPr>
          <a:xfrm>
            <a:off x="5827048" y="1868487"/>
            <a:ext cx="5721484" cy="4351338"/>
          </a:xfrm>
        </p:spPr>
        <p:txBody>
          <a:bodyPr>
            <a:normAutofit/>
          </a:bodyPr>
          <a:lstStyle/>
          <a:p>
            <a:pPr>
              <a:buFont typeface="+mj-lt"/>
              <a:buAutoNum type="arabicPeriod"/>
            </a:pPr>
            <a:r>
              <a:rPr lang="en-US" b="0" i="0">
                <a:effectLst/>
                <a:latin typeface="Söhne"/>
              </a:rPr>
              <a:t>Cookies are small pieces of data stored on a user's computer by their web browser while they're browsing. They're used to remember information about the user, such as login information, site preferences, or what's in their shopping cart. Cookies can also be used to track a user's browsing history for targeted advertising purposes.</a:t>
            </a:r>
          </a:p>
          <a:p>
            <a:pPr marL="0" indent="0">
              <a:buNone/>
            </a:pPr>
            <a:endParaRPr lang="en-IL" dirty="0"/>
          </a:p>
        </p:txBody>
      </p:sp>
    </p:spTree>
    <p:extLst>
      <p:ext uri="{BB962C8B-B14F-4D97-AF65-F5344CB8AC3E}">
        <p14:creationId xmlns:p14="http://schemas.microsoft.com/office/powerpoint/2010/main" val="149762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2170031"/>
          </a:xfrm>
          <a:prstGeom prst="rect">
            <a:avLst/>
          </a:prstGeom>
          <a:gradFill>
            <a:gsLst>
              <a:gs pos="0">
                <a:srgbClr val="000000">
                  <a:alpha val="96000"/>
                </a:srgbClr>
              </a:gs>
              <a:gs pos="100000">
                <a:schemeClr val="accent1">
                  <a:lumMod val="7500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082819" y="0"/>
            <a:ext cx="4097211" cy="2170661"/>
          </a:xfrm>
          <a:prstGeom prst="rect">
            <a:avLst/>
          </a:prstGeom>
          <a:gradFill>
            <a:gsLst>
              <a:gs pos="19000">
                <a:schemeClr val="accent1">
                  <a:lumMod val="50000"/>
                  <a:alpha val="68000"/>
                </a:schemeClr>
              </a:gs>
              <a:gs pos="100000">
                <a:schemeClr val="accent1">
                  <a:alpha val="48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5010646" y="-5010043"/>
            <a:ext cx="2170709" cy="12192000"/>
          </a:xfrm>
          <a:prstGeom prst="rect">
            <a:avLst/>
          </a:prstGeom>
          <a:gradFill>
            <a:gsLst>
              <a:gs pos="23000">
                <a:schemeClr val="accent1">
                  <a:lumMod val="75000"/>
                  <a:alpha val="16000"/>
                </a:schemeClr>
              </a:gs>
              <a:gs pos="99000">
                <a:srgbClr val="000000">
                  <a:alpha val="45000"/>
                </a:srgbClr>
              </a:gs>
            </a:gsLst>
            <a:lin ang="21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3826DDF-B7BE-C509-C26B-E8C9503A7FF1}"/>
              </a:ext>
            </a:extLst>
          </p:cNvPr>
          <p:cNvSpPr>
            <a:spLocks noGrp="1"/>
          </p:cNvSpPr>
          <p:nvPr>
            <p:ph type="title"/>
          </p:nvPr>
        </p:nvSpPr>
        <p:spPr>
          <a:xfrm>
            <a:off x="1383564" y="348865"/>
            <a:ext cx="9718111" cy="1576446"/>
          </a:xfrm>
        </p:spPr>
        <p:txBody>
          <a:bodyPr anchor="ctr">
            <a:normAutofit/>
          </a:bodyPr>
          <a:lstStyle/>
          <a:p>
            <a:r>
              <a:rPr lang="en-US" sz="4000" b="1" i="0">
                <a:solidFill>
                  <a:srgbClr val="FFFFFF"/>
                </a:solidFill>
                <a:effectLst/>
                <a:latin typeface="Söhne"/>
              </a:rPr>
              <a:t>How does a Cookie Work?</a:t>
            </a:r>
            <a:r>
              <a:rPr lang="en-US" sz="4000" b="0" i="0">
                <a:solidFill>
                  <a:srgbClr val="FFFFFF"/>
                </a:solidFill>
                <a:effectLst/>
                <a:latin typeface="Söhne"/>
              </a:rPr>
              <a:t> </a:t>
            </a:r>
            <a:endParaRPr lang="en-IL" sz="4000">
              <a:solidFill>
                <a:srgbClr val="FFFFFF"/>
              </a:solidFill>
            </a:endParaRPr>
          </a:p>
        </p:txBody>
      </p:sp>
      <p:graphicFrame>
        <p:nvGraphicFramePr>
          <p:cNvPr id="5" name="Content Placeholder 2">
            <a:extLst>
              <a:ext uri="{FF2B5EF4-FFF2-40B4-BE49-F238E27FC236}">
                <a16:creationId xmlns:a16="http://schemas.microsoft.com/office/drawing/2014/main" id="{77714E9E-8130-E241-5533-CDA22C4BC141}"/>
              </a:ext>
            </a:extLst>
          </p:cNvPr>
          <p:cNvGraphicFramePr>
            <a:graphicFrameLocks noGrp="1"/>
          </p:cNvGraphicFramePr>
          <p:nvPr>
            <p:ph idx="1"/>
            <p:extLst>
              <p:ext uri="{D42A27DB-BD31-4B8C-83A1-F6EECF244321}">
                <p14:modId xmlns:p14="http://schemas.microsoft.com/office/powerpoint/2010/main" val="3072086296"/>
              </p:ext>
            </p:extLst>
          </p:nvPr>
        </p:nvGraphicFramePr>
        <p:xfrm>
          <a:off x="644056" y="2615979"/>
          <a:ext cx="10927829" cy="36894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68929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itle 1">
            <a:extLst>
              <a:ext uri="{FF2B5EF4-FFF2-40B4-BE49-F238E27FC236}">
                <a16:creationId xmlns:a16="http://schemas.microsoft.com/office/drawing/2014/main" id="{F4BBA9D2-A946-A458-CDC3-382407239AFC}"/>
              </a:ext>
            </a:extLst>
          </p:cNvPr>
          <p:cNvSpPr>
            <a:spLocks noGrp="1"/>
          </p:cNvSpPr>
          <p:nvPr>
            <p:ph type="title"/>
          </p:nvPr>
        </p:nvSpPr>
        <p:spPr>
          <a:xfrm>
            <a:off x="838200" y="669925"/>
            <a:ext cx="4508946" cy="1325563"/>
          </a:xfrm>
        </p:spPr>
        <p:txBody>
          <a:bodyPr anchor="b">
            <a:normAutofit/>
          </a:bodyPr>
          <a:lstStyle/>
          <a:p>
            <a:pPr algn="r"/>
            <a:r>
              <a:rPr lang="en-US">
                <a:solidFill>
                  <a:schemeClr val="bg1"/>
                </a:solidFill>
              </a:rPr>
              <a:t>M</a:t>
            </a:r>
            <a:r>
              <a:rPr lang="en-IL">
                <a:solidFill>
                  <a:schemeClr val="bg1"/>
                </a:solidFill>
              </a:rPr>
              <a:t>ore folders</a:t>
            </a:r>
          </a:p>
        </p:txBody>
      </p:sp>
      <p:cxnSp>
        <p:nvCxnSpPr>
          <p:cNvPr id="10" name="Straight Connector 9">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5C521763-DD62-5B65-FDC7-2F77E21F569B}"/>
              </a:ext>
            </a:extLst>
          </p:cNvPr>
          <p:cNvSpPr>
            <a:spLocks noGrp="1"/>
          </p:cNvSpPr>
          <p:nvPr>
            <p:ph idx="1"/>
          </p:nvPr>
        </p:nvSpPr>
        <p:spPr>
          <a:xfrm>
            <a:off x="1392667" y="2398957"/>
            <a:ext cx="9406666" cy="3526144"/>
          </a:xfrm>
        </p:spPr>
        <p:txBody>
          <a:bodyPr>
            <a:normAutofit/>
          </a:bodyPr>
          <a:lstStyle/>
          <a:p>
            <a:pPr>
              <a:buFont typeface="+mj-lt"/>
              <a:buAutoNum type="arabicPeriod"/>
            </a:pPr>
            <a:r>
              <a:rPr lang="en-US" sz="2000" b="1" i="0">
                <a:solidFill>
                  <a:schemeClr val="bg1"/>
                </a:solidFill>
                <a:effectLst/>
                <a:latin typeface="Söhne"/>
              </a:rPr>
              <a:t>public/</a:t>
            </a:r>
            <a:r>
              <a:rPr lang="en-US" sz="2000" b="0" i="0">
                <a:solidFill>
                  <a:schemeClr val="bg1"/>
                </a:solidFill>
                <a:effectLst/>
                <a:latin typeface="Söhne"/>
              </a:rPr>
              <a:t>: The public directory is used to serve static assets such as images, scripts, or stylesheets. Files inside the public folder can be referenced from the root of the application similar to the pages folder.</a:t>
            </a:r>
          </a:p>
          <a:p>
            <a:pPr>
              <a:buFont typeface="+mj-lt"/>
              <a:buAutoNum type="arabicPeriod"/>
            </a:pPr>
            <a:r>
              <a:rPr lang="en-US" sz="2000" b="1" i="0">
                <a:solidFill>
                  <a:schemeClr val="bg1"/>
                </a:solidFill>
                <a:effectLst/>
                <a:latin typeface="Söhne"/>
              </a:rPr>
              <a:t>styles/</a:t>
            </a:r>
            <a:r>
              <a:rPr lang="en-US" sz="2000" b="0" i="0">
                <a:solidFill>
                  <a:schemeClr val="bg1"/>
                </a:solidFill>
                <a:effectLst/>
                <a:latin typeface="Söhne"/>
              </a:rPr>
              <a:t>: This folder is typically used for storing your CSS or Sass files. If you're using CSS-in-JS solutions like styled-components or emotion, you might not have this folder.</a:t>
            </a:r>
          </a:p>
          <a:p>
            <a:pPr>
              <a:buFont typeface="+mj-lt"/>
              <a:buAutoNum type="arabicPeriod"/>
            </a:pPr>
            <a:r>
              <a:rPr lang="en-US" sz="2000" b="1" i="0">
                <a:solidFill>
                  <a:schemeClr val="bg1"/>
                </a:solidFill>
                <a:effectLst/>
                <a:latin typeface="Söhne"/>
              </a:rPr>
              <a:t>package.json</a:t>
            </a:r>
            <a:r>
              <a:rPr lang="en-US" sz="2000" b="0" i="0">
                <a:solidFill>
                  <a:schemeClr val="bg1"/>
                </a:solidFill>
                <a:effectLst/>
                <a:latin typeface="Söhne"/>
              </a:rPr>
              <a:t>: This file includes metadata about your project and its dependencies. When you install a package using npm or yarn, it gets listed here under "dependencies" or "devDependencies".</a:t>
            </a:r>
          </a:p>
          <a:p>
            <a:pPr>
              <a:buFont typeface="+mj-lt"/>
              <a:buAutoNum type="arabicPeriod"/>
            </a:pPr>
            <a:r>
              <a:rPr lang="en-US" sz="2000" b="1" i="0">
                <a:solidFill>
                  <a:schemeClr val="bg1"/>
                </a:solidFill>
                <a:effectLst/>
                <a:latin typeface="Söhne"/>
              </a:rPr>
              <a:t>next.config.js</a:t>
            </a:r>
            <a:r>
              <a:rPr lang="en-US" sz="2000" b="0" i="0">
                <a:solidFill>
                  <a:schemeClr val="bg1"/>
                </a:solidFill>
                <a:effectLst/>
                <a:latin typeface="Söhne"/>
              </a:rPr>
              <a:t>: This optional file is used to configure advanced features of Next.js. It's not created by default, you would create it when you need to customize the default settings provided by Next.js.</a:t>
            </a:r>
          </a:p>
        </p:txBody>
      </p:sp>
      <p:sp>
        <p:nvSpPr>
          <p:cNvPr id="12" name="Rectangle 11">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971838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33826DDF-B7BE-C509-C26B-E8C9503A7FF1}"/>
              </a:ext>
            </a:extLst>
          </p:cNvPr>
          <p:cNvSpPr>
            <a:spLocks noGrp="1"/>
          </p:cNvSpPr>
          <p:nvPr>
            <p:ph type="title"/>
          </p:nvPr>
        </p:nvSpPr>
        <p:spPr>
          <a:xfrm>
            <a:off x="838200" y="365125"/>
            <a:ext cx="10515600" cy="1325563"/>
          </a:xfrm>
        </p:spPr>
        <p:txBody>
          <a:bodyPr>
            <a:normAutofit/>
          </a:bodyPr>
          <a:lstStyle/>
          <a:p>
            <a:r>
              <a:rPr lang="en-US" b="1" i="0" dirty="0">
                <a:effectLst/>
                <a:latin typeface="Söhne"/>
              </a:rPr>
              <a:t>When do We Use Cookies?</a:t>
            </a:r>
            <a:endParaRPr lang="en-IL" dirty="0"/>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FEE707C0-A6EC-19D9-DF3F-CC101C74FF04}"/>
              </a:ext>
            </a:extLst>
          </p:cNvPr>
          <p:cNvSpPr>
            <a:spLocks noGrp="1"/>
          </p:cNvSpPr>
          <p:nvPr>
            <p:ph idx="1"/>
          </p:nvPr>
        </p:nvSpPr>
        <p:spPr>
          <a:xfrm>
            <a:off x="838200" y="1825625"/>
            <a:ext cx="10515600" cy="4351338"/>
          </a:xfrm>
        </p:spPr>
        <p:txBody>
          <a:bodyPr>
            <a:normAutofit/>
          </a:bodyPr>
          <a:lstStyle/>
          <a:p>
            <a:r>
              <a:rPr lang="en-US" sz="2200" b="0" i="0" dirty="0">
                <a:effectLst/>
                <a:latin typeface="Söhne"/>
              </a:rPr>
              <a:t>Cookies are used whenever a website needs to remember specific information about a user or their preferences. Some common uses for cookies include:</a:t>
            </a:r>
          </a:p>
          <a:p>
            <a:pPr>
              <a:buFont typeface="Arial" panose="020B0604020202020204" pitchFamily="34" charset="0"/>
              <a:buChar char="•"/>
            </a:pPr>
            <a:r>
              <a:rPr lang="en-US" sz="2200" b="0" i="0" dirty="0">
                <a:effectLst/>
                <a:latin typeface="Söhne"/>
              </a:rPr>
              <a:t>Keeping a user logged in: When a user logs in to a website, the website can store a cookie on the user's computer so that they don't have to log in again each time they visit.</a:t>
            </a:r>
          </a:p>
          <a:p>
            <a:pPr>
              <a:buFont typeface="Arial" panose="020B0604020202020204" pitchFamily="34" charset="0"/>
              <a:buChar char="•"/>
            </a:pPr>
            <a:r>
              <a:rPr lang="en-US" sz="2200" b="0" i="0" dirty="0">
                <a:effectLst/>
                <a:latin typeface="Söhne"/>
              </a:rPr>
              <a:t>Storing user preferences: If a user sets specific preferences for a website, such as language or layout, these preferences can be stored in a cookie so they're remembered the next time the user visits.</a:t>
            </a:r>
          </a:p>
          <a:p>
            <a:pPr>
              <a:buFont typeface="Arial" panose="020B0604020202020204" pitchFamily="34" charset="0"/>
              <a:buChar char="•"/>
            </a:pPr>
            <a:r>
              <a:rPr lang="en-US" sz="2200" b="0" i="0" dirty="0">
                <a:effectLst/>
                <a:latin typeface="Söhne"/>
              </a:rPr>
              <a:t>Tracking user activity: Websites often use cookies to track a user's browsing history and behavior. This data can be used for things like targeted advertising or analytics.</a:t>
            </a:r>
          </a:p>
          <a:p>
            <a:pPr>
              <a:buFont typeface="Arial" panose="020B0604020202020204" pitchFamily="34" charset="0"/>
              <a:buChar char="•"/>
            </a:pPr>
            <a:r>
              <a:rPr lang="en-US" sz="2200" b="0" i="0" dirty="0">
                <a:effectLst/>
                <a:latin typeface="Söhne"/>
              </a:rPr>
              <a:t>Shopping carts: For e-commerce sites, cookies can keep track of items a user has added to their shopping cart, so they can continue browsing and still keep their chosen items in the cart.</a:t>
            </a:r>
          </a:p>
        </p:txBody>
      </p:sp>
    </p:spTree>
    <p:extLst>
      <p:ext uri="{BB962C8B-B14F-4D97-AF65-F5344CB8AC3E}">
        <p14:creationId xmlns:p14="http://schemas.microsoft.com/office/powerpoint/2010/main" val="1896127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3826DDF-B7BE-C509-C26B-E8C9503A7FF1}"/>
              </a:ext>
            </a:extLst>
          </p:cNvPr>
          <p:cNvSpPr>
            <a:spLocks noGrp="1"/>
          </p:cNvSpPr>
          <p:nvPr>
            <p:ph type="title"/>
          </p:nvPr>
        </p:nvSpPr>
        <p:spPr>
          <a:xfrm>
            <a:off x="4654296" y="329184"/>
            <a:ext cx="6894576" cy="1783080"/>
          </a:xfrm>
        </p:spPr>
        <p:txBody>
          <a:bodyPr anchor="b">
            <a:normAutofit/>
          </a:bodyPr>
          <a:lstStyle/>
          <a:p>
            <a:r>
              <a:rPr lang="en-IL" sz="5400"/>
              <a:t>HTML forms</a:t>
            </a:r>
          </a:p>
        </p:txBody>
      </p:sp>
      <p:pic>
        <p:nvPicPr>
          <p:cNvPr id="5" name="Picture 4" descr="Computer script on a screen">
            <a:extLst>
              <a:ext uri="{FF2B5EF4-FFF2-40B4-BE49-F238E27FC236}">
                <a16:creationId xmlns:a16="http://schemas.microsoft.com/office/drawing/2014/main" id="{93DE3AF6-D2F2-9A29-0108-376E727DE80B}"/>
              </a:ext>
            </a:extLst>
          </p:cNvPr>
          <p:cNvPicPr>
            <a:picLocks noChangeAspect="1"/>
          </p:cNvPicPr>
          <p:nvPr/>
        </p:nvPicPr>
        <p:blipFill rotWithShape="1">
          <a:blip r:embed="rId2"/>
          <a:srcRect l="10392" r="50164" b="-2"/>
          <a:stretch/>
        </p:blipFill>
        <p:spPr>
          <a:xfrm>
            <a:off x="20" y="1"/>
            <a:ext cx="4052522" cy="6858000"/>
          </a:xfrm>
          <a:custGeom>
            <a:avLst/>
            <a:gdLst/>
            <a:ahLst/>
            <a:cxnLst/>
            <a:rect l="l" t="t" r="r" b="b"/>
            <a:pathLst>
              <a:path w="4052542" h="6858000">
                <a:moveTo>
                  <a:pt x="0" y="0"/>
                </a:moveTo>
                <a:lnTo>
                  <a:pt x="4020923" y="0"/>
                </a:lnTo>
                <a:lnTo>
                  <a:pt x="4022656" y="14697"/>
                </a:lnTo>
                <a:cubicBezTo>
                  <a:pt x="4037606" y="98462"/>
                  <a:pt x="4035072" y="183369"/>
                  <a:pt x="4039126" y="267642"/>
                </a:cubicBezTo>
                <a:cubicBezTo>
                  <a:pt x="4043941" y="370699"/>
                  <a:pt x="4037860" y="474136"/>
                  <a:pt x="4035579" y="577446"/>
                </a:cubicBezTo>
                <a:cubicBezTo>
                  <a:pt x="4033805" y="665399"/>
                  <a:pt x="4025063" y="753226"/>
                  <a:pt x="4027724" y="841306"/>
                </a:cubicBezTo>
                <a:cubicBezTo>
                  <a:pt x="4027914" y="844352"/>
                  <a:pt x="4027914" y="847398"/>
                  <a:pt x="4027724" y="850444"/>
                </a:cubicBezTo>
                <a:cubicBezTo>
                  <a:pt x="4019615" y="947281"/>
                  <a:pt x="4019615" y="1044626"/>
                  <a:pt x="4027724" y="1141464"/>
                </a:cubicBezTo>
                <a:cubicBezTo>
                  <a:pt x="4030296" y="1181772"/>
                  <a:pt x="4029574" y="1222221"/>
                  <a:pt x="4025570" y="1262415"/>
                </a:cubicBezTo>
                <a:cubicBezTo>
                  <a:pt x="4021769" y="1313563"/>
                  <a:pt x="4009606" y="1365472"/>
                  <a:pt x="4018348" y="1416238"/>
                </a:cubicBezTo>
                <a:cubicBezTo>
                  <a:pt x="4024037" y="1458058"/>
                  <a:pt x="4027166" y="1500194"/>
                  <a:pt x="4027724" y="1542394"/>
                </a:cubicBezTo>
                <a:cubicBezTo>
                  <a:pt x="4032158" y="1636820"/>
                  <a:pt x="4027977" y="1731753"/>
                  <a:pt x="4026330" y="1826433"/>
                </a:cubicBezTo>
                <a:cubicBezTo>
                  <a:pt x="4024556" y="1936724"/>
                  <a:pt x="4027344" y="2047015"/>
                  <a:pt x="4018475" y="2157432"/>
                </a:cubicBezTo>
                <a:cubicBezTo>
                  <a:pt x="4013597" y="2246629"/>
                  <a:pt x="4013597" y="2336029"/>
                  <a:pt x="4018475" y="2425226"/>
                </a:cubicBezTo>
                <a:cubicBezTo>
                  <a:pt x="4020882" y="2506961"/>
                  <a:pt x="4033172" y="2587934"/>
                  <a:pt x="4031145" y="2670557"/>
                </a:cubicBezTo>
                <a:cubicBezTo>
                  <a:pt x="4028737" y="2766886"/>
                  <a:pt x="4017335" y="2862962"/>
                  <a:pt x="4020882" y="2959546"/>
                </a:cubicBezTo>
                <a:cubicBezTo>
                  <a:pt x="4022529" y="3005617"/>
                  <a:pt x="4022656" y="3051688"/>
                  <a:pt x="4023543" y="3097758"/>
                </a:cubicBezTo>
                <a:cubicBezTo>
                  <a:pt x="4024683" y="3153221"/>
                  <a:pt x="4034692" y="3208556"/>
                  <a:pt x="4029117" y="3263892"/>
                </a:cubicBezTo>
                <a:cubicBezTo>
                  <a:pt x="4019869" y="3356161"/>
                  <a:pt x="3995923" y="3446906"/>
                  <a:pt x="4010873" y="3541459"/>
                </a:cubicBezTo>
                <a:cubicBezTo>
                  <a:pt x="4019108" y="3593495"/>
                  <a:pt x="4028357" y="3645658"/>
                  <a:pt x="4033172" y="3698201"/>
                </a:cubicBezTo>
                <a:cubicBezTo>
                  <a:pt x="4037353" y="3745160"/>
                  <a:pt x="4047868" y="3792881"/>
                  <a:pt x="4039886" y="3839586"/>
                </a:cubicBezTo>
                <a:cubicBezTo>
                  <a:pt x="4033045" y="3879565"/>
                  <a:pt x="4036592" y="3919544"/>
                  <a:pt x="4031271" y="3959523"/>
                </a:cubicBezTo>
                <a:cubicBezTo>
                  <a:pt x="4024303" y="4011939"/>
                  <a:pt x="4020629" y="4065244"/>
                  <a:pt x="4015308" y="4118042"/>
                </a:cubicBezTo>
                <a:cubicBezTo>
                  <a:pt x="4010620" y="4165889"/>
                  <a:pt x="4006946" y="4213610"/>
                  <a:pt x="4019615" y="4258539"/>
                </a:cubicBezTo>
                <a:cubicBezTo>
                  <a:pt x="4050656" y="4371622"/>
                  <a:pt x="4033679" y="4484070"/>
                  <a:pt x="4022023" y="4596391"/>
                </a:cubicBezTo>
                <a:cubicBezTo>
                  <a:pt x="4016321" y="4650965"/>
                  <a:pt x="4007959" y="4708712"/>
                  <a:pt x="4020629" y="4758718"/>
                </a:cubicBezTo>
                <a:cubicBezTo>
                  <a:pt x="4043941" y="4847432"/>
                  <a:pt x="4025697" y="4931705"/>
                  <a:pt x="4015561" y="5016866"/>
                </a:cubicBezTo>
                <a:cubicBezTo>
                  <a:pt x="4003335" y="5100174"/>
                  <a:pt x="4005096" y="5184929"/>
                  <a:pt x="4020756" y="5267654"/>
                </a:cubicBezTo>
                <a:cubicBezTo>
                  <a:pt x="4033172" y="5326035"/>
                  <a:pt x="4033172" y="5385432"/>
                  <a:pt x="4034692" y="5444194"/>
                </a:cubicBezTo>
                <a:cubicBezTo>
                  <a:pt x="4035579" y="5481001"/>
                  <a:pt x="4022023" y="5518441"/>
                  <a:pt x="4013027" y="5555120"/>
                </a:cubicBezTo>
                <a:cubicBezTo>
                  <a:pt x="3996937" y="5621371"/>
                  <a:pt x="3991109" y="5688636"/>
                  <a:pt x="4013027" y="5753237"/>
                </a:cubicBezTo>
                <a:cubicBezTo>
                  <a:pt x="4043561" y="5842713"/>
                  <a:pt x="4061045" y="5932189"/>
                  <a:pt x="4048375" y="6026870"/>
                </a:cubicBezTo>
                <a:cubicBezTo>
                  <a:pt x="4041027" y="6085251"/>
                  <a:pt x="4039380" y="6144902"/>
                  <a:pt x="4028357" y="6202522"/>
                </a:cubicBezTo>
                <a:cubicBezTo>
                  <a:pt x="4010240" y="6298091"/>
                  <a:pt x="4016701" y="6393024"/>
                  <a:pt x="4031145" y="6487196"/>
                </a:cubicBezTo>
                <a:cubicBezTo>
                  <a:pt x="4041293" y="6565885"/>
                  <a:pt x="4042395" y="6645474"/>
                  <a:pt x="4034439" y="6724403"/>
                </a:cubicBezTo>
                <a:lnTo>
                  <a:pt x="4025206" y="6858000"/>
                </a:lnTo>
                <a:lnTo>
                  <a:pt x="0" y="6858000"/>
                </a:lnTo>
                <a:close/>
              </a:path>
            </a:pathLst>
          </a:custGeom>
        </p:spPr>
      </p:pic>
      <p:sp>
        <p:nvSpPr>
          <p:cNvPr id="11" name="sketchy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6" y="2395728"/>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FEE707C0-A6EC-19D9-DF3F-CC101C74FF04}"/>
              </a:ext>
            </a:extLst>
          </p:cNvPr>
          <p:cNvSpPr>
            <a:spLocks noGrp="1"/>
          </p:cNvSpPr>
          <p:nvPr>
            <p:ph idx="1"/>
          </p:nvPr>
        </p:nvSpPr>
        <p:spPr>
          <a:xfrm>
            <a:off x="4654296" y="2706624"/>
            <a:ext cx="6894576" cy="3483864"/>
          </a:xfrm>
        </p:spPr>
        <p:txBody>
          <a:bodyPr>
            <a:normAutofit/>
          </a:bodyPr>
          <a:lstStyle/>
          <a:p>
            <a:r>
              <a:rPr lang="en-US" sz="1700" b="0" i="0">
                <a:effectLst/>
                <a:latin typeface="Söhne"/>
              </a:rPr>
              <a:t>In HTML, a form is a component that allows users to input data that can then be sent to a server for processing. Forms can contain various types of input elements like text fields, checkboxes, radio buttons, dropdown menus, file inputs, submit buttons, etc. The data entered into these inputs is then packaged and sent to a server when the user submits the form.</a:t>
            </a:r>
          </a:p>
          <a:p>
            <a:pPr>
              <a:buFont typeface="Arial" panose="020B0604020202020204" pitchFamily="34" charset="0"/>
              <a:buChar char="•"/>
            </a:pPr>
            <a:r>
              <a:rPr lang="en-US" sz="1700" b="1" i="0">
                <a:effectLst/>
                <a:latin typeface="Söhne"/>
              </a:rPr>
              <a:t>action attribute:</a:t>
            </a:r>
            <a:r>
              <a:rPr lang="en-US" sz="1700" b="0" i="0">
                <a:effectLst/>
                <a:latin typeface="Söhne"/>
              </a:rPr>
              <a:t> This attribute on a &lt;form&gt; specifies where to send the form-data when a form is submitted.</a:t>
            </a:r>
          </a:p>
          <a:p>
            <a:pPr>
              <a:buFont typeface="Arial" panose="020B0604020202020204" pitchFamily="34" charset="0"/>
              <a:buChar char="•"/>
            </a:pPr>
            <a:r>
              <a:rPr lang="en-US" sz="1700" b="1" i="0">
                <a:effectLst/>
                <a:latin typeface="Söhne"/>
              </a:rPr>
              <a:t>method attribute:</a:t>
            </a:r>
            <a:r>
              <a:rPr lang="en-US" sz="1700" b="0" i="0">
                <a:effectLst/>
                <a:latin typeface="Söhne"/>
              </a:rPr>
              <a:t> This attribute on a &lt;form&gt; defines the HTTP method (GET or POST) to send the form-data.</a:t>
            </a:r>
          </a:p>
          <a:p>
            <a:pPr marL="0" indent="0">
              <a:buNone/>
            </a:pPr>
            <a:br>
              <a:rPr lang="en-US" sz="1700"/>
            </a:br>
            <a:endParaRPr lang="en-IL" sz="1700"/>
          </a:p>
        </p:txBody>
      </p:sp>
    </p:spTree>
    <p:extLst>
      <p:ext uri="{BB962C8B-B14F-4D97-AF65-F5344CB8AC3E}">
        <p14:creationId xmlns:p14="http://schemas.microsoft.com/office/powerpoint/2010/main" val="3245490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3826DDF-B7BE-C509-C26B-E8C9503A7FF1}"/>
              </a:ext>
            </a:extLst>
          </p:cNvPr>
          <p:cNvSpPr>
            <a:spLocks noGrp="1"/>
          </p:cNvSpPr>
          <p:nvPr>
            <p:ph type="title"/>
          </p:nvPr>
        </p:nvSpPr>
        <p:spPr>
          <a:xfrm>
            <a:off x="686834" y="591344"/>
            <a:ext cx="3200400" cy="5585619"/>
          </a:xfrm>
        </p:spPr>
        <p:txBody>
          <a:bodyPr>
            <a:normAutofit/>
          </a:bodyPr>
          <a:lstStyle/>
          <a:p>
            <a:r>
              <a:rPr lang="en-US" b="0" i="0">
                <a:solidFill>
                  <a:srgbClr val="FFFFFF"/>
                </a:solidFill>
                <a:effectLst/>
                <a:latin typeface="Söhne"/>
              </a:rPr>
              <a:t>formAction</a:t>
            </a:r>
            <a:endParaRPr lang="en-IL">
              <a:solidFill>
                <a:srgbClr val="FFFFFF"/>
              </a:solidFill>
            </a:endParaRP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FEE707C0-A6EC-19D9-DF3F-CC101C74FF04}"/>
              </a:ext>
            </a:extLst>
          </p:cNvPr>
          <p:cNvSpPr>
            <a:spLocks noGrp="1"/>
          </p:cNvSpPr>
          <p:nvPr>
            <p:ph idx="1"/>
          </p:nvPr>
        </p:nvSpPr>
        <p:spPr>
          <a:xfrm>
            <a:off x="4447308" y="591344"/>
            <a:ext cx="6906491" cy="5585619"/>
          </a:xfrm>
        </p:spPr>
        <p:txBody>
          <a:bodyPr anchor="ctr">
            <a:normAutofit/>
          </a:bodyPr>
          <a:lstStyle/>
          <a:p>
            <a:r>
              <a:rPr lang="en-US" sz="2600" b="0" i="0">
                <a:effectLst/>
                <a:latin typeface="Söhne"/>
              </a:rPr>
              <a:t>The </a:t>
            </a:r>
            <a:r>
              <a:rPr lang="en-US" sz="2600" b="0" i="0" err="1">
                <a:effectLst/>
                <a:latin typeface="Söhne"/>
              </a:rPr>
              <a:t>formAction</a:t>
            </a:r>
            <a:r>
              <a:rPr lang="en-US" sz="2600" b="0" i="0">
                <a:effectLst/>
                <a:latin typeface="Söhne"/>
              </a:rPr>
              <a:t> attribute in HTML specifies where to send the form-data when a form is submitted. It overrides the action attribute on the &lt;form&gt; element.</a:t>
            </a:r>
          </a:p>
          <a:p>
            <a:r>
              <a:rPr lang="en-US" sz="2600" b="0" i="0">
                <a:effectLst/>
                <a:latin typeface="Söhne"/>
              </a:rPr>
              <a:t>In the context of a </a:t>
            </a:r>
            <a:r>
              <a:rPr lang="en-US" sz="2600" b="0" i="0" err="1">
                <a:effectLst/>
                <a:latin typeface="Söhne"/>
              </a:rPr>
              <a:t>Next.js</a:t>
            </a:r>
            <a:r>
              <a:rPr lang="en-US" sz="2600" b="0" i="0">
                <a:effectLst/>
                <a:latin typeface="Söhne"/>
              </a:rPr>
              <a:t> application, </a:t>
            </a:r>
            <a:r>
              <a:rPr lang="en-US" sz="2600" b="0" i="0" err="1">
                <a:effectLst/>
                <a:latin typeface="Söhne"/>
              </a:rPr>
              <a:t>formAction</a:t>
            </a:r>
            <a:r>
              <a:rPr lang="en-US" sz="2600" b="0" i="0">
                <a:effectLst/>
                <a:latin typeface="Söhne"/>
              </a:rPr>
              <a:t> can be utilized in a similar manner to direct form data to different locations based on certain conditions. For example, you may have a form that, under normal circumstances, sends data to one endpoint, but in specific cases, it needs to send the data to a different endpoint. You can use the </a:t>
            </a:r>
            <a:r>
              <a:rPr lang="en-US" sz="2600" b="0" i="0" err="1">
                <a:effectLst/>
                <a:latin typeface="Söhne"/>
              </a:rPr>
              <a:t>formAction</a:t>
            </a:r>
            <a:r>
              <a:rPr lang="en-US" sz="2600" b="0" i="0">
                <a:effectLst/>
                <a:latin typeface="Söhne"/>
              </a:rPr>
              <a:t> attribute on a submit button (&lt;input type="submit"&gt; or &lt;button type="submit"&gt;) to override the form's action attribute.</a:t>
            </a:r>
          </a:p>
          <a:p>
            <a:endParaRPr lang="en-IL" sz="2600"/>
          </a:p>
        </p:txBody>
      </p:sp>
    </p:spTree>
    <p:extLst>
      <p:ext uri="{BB962C8B-B14F-4D97-AF65-F5344CB8AC3E}">
        <p14:creationId xmlns:p14="http://schemas.microsoft.com/office/powerpoint/2010/main" val="1866333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826DDF-B7BE-C509-C26B-E8C9503A7FF1}"/>
              </a:ext>
            </a:extLst>
          </p:cNvPr>
          <p:cNvSpPr>
            <a:spLocks noGrp="1"/>
          </p:cNvSpPr>
          <p:nvPr>
            <p:ph type="title"/>
          </p:nvPr>
        </p:nvSpPr>
        <p:spPr/>
        <p:txBody>
          <a:bodyPr/>
          <a:lstStyle/>
          <a:p>
            <a:r>
              <a:rPr lang="en-US" b="1" i="0" dirty="0">
                <a:solidFill>
                  <a:srgbClr val="171717"/>
                </a:solidFill>
                <a:effectLst/>
                <a:latin typeface="Inter"/>
              </a:rPr>
              <a:t>Data Fetching, Caching, and Revalidating</a:t>
            </a:r>
            <a:endParaRPr lang="en-IL" dirty="0"/>
          </a:p>
        </p:txBody>
      </p:sp>
      <p:sp>
        <p:nvSpPr>
          <p:cNvPr id="3" name="Content Placeholder 2">
            <a:extLst>
              <a:ext uri="{FF2B5EF4-FFF2-40B4-BE49-F238E27FC236}">
                <a16:creationId xmlns:a16="http://schemas.microsoft.com/office/drawing/2014/main" id="{FEE707C0-A6EC-19D9-DF3F-CC101C74FF04}"/>
              </a:ext>
            </a:extLst>
          </p:cNvPr>
          <p:cNvSpPr>
            <a:spLocks noGrp="1"/>
          </p:cNvSpPr>
          <p:nvPr>
            <p:ph idx="1"/>
          </p:nvPr>
        </p:nvSpPr>
        <p:spPr/>
        <p:txBody>
          <a:bodyPr/>
          <a:lstStyle/>
          <a:p>
            <a:r>
              <a:rPr lang="en-US" dirty="0">
                <a:hlinkClick r:id="rId2"/>
              </a:rPr>
              <a:t>https://nextjs.org/docs/app/building-your-application/data-fetching/fetching-caching-and-revalidating</a:t>
            </a:r>
            <a:endParaRPr lang="en-US" dirty="0"/>
          </a:p>
          <a:p>
            <a:endParaRPr lang="en-IL" dirty="0"/>
          </a:p>
        </p:txBody>
      </p:sp>
    </p:spTree>
    <p:extLst>
      <p:ext uri="{BB962C8B-B14F-4D97-AF65-F5344CB8AC3E}">
        <p14:creationId xmlns:p14="http://schemas.microsoft.com/office/powerpoint/2010/main" val="2261663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826DDF-B7BE-C509-C26B-E8C9503A7FF1}"/>
              </a:ext>
            </a:extLst>
          </p:cNvPr>
          <p:cNvSpPr>
            <a:spLocks noGrp="1"/>
          </p:cNvSpPr>
          <p:nvPr>
            <p:ph type="title"/>
          </p:nvPr>
        </p:nvSpPr>
        <p:spPr/>
        <p:txBody>
          <a:bodyPr/>
          <a:lstStyle/>
          <a:p>
            <a:r>
              <a:rPr lang="en-IL" dirty="0"/>
              <a:t>Server Data fetch - </a:t>
            </a:r>
            <a:r>
              <a:rPr lang="en-US" b="0" i="0" dirty="0">
                <a:solidFill>
                  <a:srgbClr val="374151"/>
                </a:solidFill>
                <a:effectLst/>
                <a:latin typeface="Söhne"/>
              </a:rPr>
              <a:t>API routes</a:t>
            </a:r>
            <a:endParaRPr lang="en-IL" dirty="0"/>
          </a:p>
        </p:txBody>
      </p:sp>
      <p:sp>
        <p:nvSpPr>
          <p:cNvPr id="3" name="Content Placeholder 2">
            <a:extLst>
              <a:ext uri="{FF2B5EF4-FFF2-40B4-BE49-F238E27FC236}">
                <a16:creationId xmlns:a16="http://schemas.microsoft.com/office/drawing/2014/main" id="{FEE707C0-A6EC-19D9-DF3F-CC101C74FF04}"/>
              </a:ext>
            </a:extLst>
          </p:cNvPr>
          <p:cNvSpPr>
            <a:spLocks noGrp="1"/>
          </p:cNvSpPr>
          <p:nvPr>
            <p:ph idx="1"/>
          </p:nvPr>
        </p:nvSpPr>
        <p:spPr/>
        <p:txBody>
          <a:bodyPr/>
          <a:lstStyle/>
          <a:p>
            <a:endParaRPr lang="en-IL" dirty="0"/>
          </a:p>
        </p:txBody>
      </p:sp>
    </p:spTree>
    <p:extLst>
      <p:ext uri="{BB962C8B-B14F-4D97-AF65-F5344CB8AC3E}">
        <p14:creationId xmlns:p14="http://schemas.microsoft.com/office/powerpoint/2010/main" val="1097343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826DDF-B7BE-C509-C26B-E8C9503A7FF1}"/>
              </a:ext>
            </a:extLst>
          </p:cNvPr>
          <p:cNvSpPr>
            <a:spLocks noGrp="1"/>
          </p:cNvSpPr>
          <p:nvPr>
            <p:ph type="title"/>
          </p:nvPr>
        </p:nvSpPr>
        <p:spPr/>
        <p:txBody>
          <a:bodyPr/>
          <a:lstStyle/>
          <a:p>
            <a:r>
              <a:rPr lang="en-US" dirty="0"/>
              <a:t>C</a:t>
            </a:r>
            <a:r>
              <a:rPr lang="en-IL" dirty="0"/>
              <a:t>lient data </a:t>
            </a:r>
          </a:p>
        </p:txBody>
      </p:sp>
      <p:sp>
        <p:nvSpPr>
          <p:cNvPr id="3" name="Content Placeholder 2">
            <a:extLst>
              <a:ext uri="{FF2B5EF4-FFF2-40B4-BE49-F238E27FC236}">
                <a16:creationId xmlns:a16="http://schemas.microsoft.com/office/drawing/2014/main" id="{FEE707C0-A6EC-19D9-DF3F-CC101C74FF04}"/>
              </a:ext>
            </a:extLst>
          </p:cNvPr>
          <p:cNvSpPr>
            <a:spLocks noGrp="1"/>
          </p:cNvSpPr>
          <p:nvPr>
            <p:ph idx="1"/>
          </p:nvPr>
        </p:nvSpPr>
        <p:spPr/>
        <p:txBody>
          <a:bodyPr/>
          <a:lstStyle/>
          <a:p>
            <a:endParaRPr lang="en-IL" dirty="0"/>
          </a:p>
        </p:txBody>
      </p:sp>
    </p:spTree>
    <p:extLst>
      <p:ext uri="{BB962C8B-B14F-4D97-AF65-F5344CB8AC3E}">
        <p14:creationId xmlns:p14="http://schemas.microsoft.com/office/powerpoint/2010/main" val="1712773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826DDF-B7BE-C509-C26B-E8C9503A7FF1}"/>
              </a:ext>
            </a:extLst>
          </p:cNvPr>
          <p:cNvSpPr>
            <a:spLocks noGrp="1"/>
          </p:cNvSpPr>
          <p:nvPr>
            <p:ph type="title"/>
          </p:nvPr>
        </p:nvSpPr>
        <p:spPr/>
        <p:txBody>
          <a:bodyPr/>
          <a:lstStyle/>
          <a:p>
            <a:r>
              <a:rPr lang="en-US" dirty="0"/>
              <a:t>C</a:t>
            </a:r>
            <a:r>
              <a:rPr lang="en-IL" dirty="0"/>
              <a:t>lient vs server</a:t>
            </a:r>
          </a:p>
        </p:txBody>
      </p:sp>
      <p:sp>
        <p:nvSpPr>
          <p:cNvPr id="3" name="Content Placeholder 2">
            <a:extLst>
              <a:ext uri="{FF2B5EF4-FFF2-40B4-BE49-F238E27FC236}">
                <a16:creationId xmlns:a16="http://schemas.microsoft.com/office/drawing/2014/main" id="{FEE707C0-A6EC-19D9-DF3F-CC101C74FF04}"/>
              </a:ext>
            </a:extLst>
          </p:cNvPr>
          <p:cNvSpPr>
            <a:spLocks noGrp="1"/>
          </p:cNvSpPr>
          <p:nvPr>
            <p:ph idx="1"/>
          </p:nvPr>
        </p:nvSpPr>
        <p:spPr>
          <a:xfrm>
            <a:off x="838200" y="1825625"/>
            <a:ext cx="10515600" cy="1449203"/>
          </a:xfrm>
        </p:spPr>
        <p:txBody>
          <a:bodyPr/>
          <a:lstStyle/>
          <a:p>
            <a:pPr algn="l"/>
            <a:r>
              <a:rPr lang="en-US" b="0" i="0" dirty="0">
                <a:solidFill>
                  <a:srgbClr val="374151"/>
                </a:solidFill>
                <a:effectLst/>
                <a:latin typeface="Söhne"/>
              </a:rPr>
              <a:t>Client-side rendering (CSR) and server-side rendering (SSR) each have their own unique benefits and use-cases. Here's a breakdown:</a:t>
            </a:r>
          </a:p>
          <a:p>
            <a:pPr marL="0" indent="0">
              <a:buNone/>
            </a:pPr>
            <a:endParaRPr lang="en-IL" dirty="0"/>
          </a:p>
        </p:txBody>
      </p:sp>
    </p:spTree>
    <p:extLst>
      <p:ext uri="{BB962C8B-B14F-4D97-AF65-F5344CB8AC3E}">
        <p14:creationId xmlns:p14="http://schemas.microsoft.com/office/powerpoint/2010/main" val="709176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3826DDF-B7BE-C509-C26B-E8C9503A7FF1}"/>
              </a:ext>
            </a:extLst>
          </p:cNvPr>
          <p:cNvSpPr>
            <a:spLocks noGrp="1"/>
          </p:cNvSpPr>
          <p:nvPr>
            <p:ph type="title"/>
          </p:nvPr>
        </p:nvSpPr>
        <p:spPr>
          <a:xfrm>
            <a:off x="841248" y="256032"/>
            <a:ext cx="10506456" cy="1014984"/>
          </a:xfrm>
        </p:spPr>
        <p:txBody>
          <a:bodyPr anchor="b">
            <a:normAutofit/>
          </a:bodyPr>
          <a:lstStyle/>
          <a:p>
            <a:r>
              <a:rPr lang="en-US" b="1" i="0" dirty="0">
                <a:effectLst/>
                <a:latin typeface="Söhne"/>
              </a:rPr>
              <a:t>Client-Side Rendering (CSR)</a:t>
            </a:r>
            <a:endParaRPr lang="en-IL" dirty="0"/>
          </a:p>
        </p:txBody>
      </p:sp>
      <p:sp>
        <p:nvSpPr>
          <p:cNvPr id="11" name="Rectangle 10">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3" name="Rectangle 12">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5" name="Content Placeholder 2">
            <a:extLst>
              <a:ext uri="{FF2B5EF4-FFF2-40B4-BE49-F238E27FC236}">
                <a16:creationId xmlns:a16="http://schemas.microsoft.com/office/drawing/2014/main" id="{C47C3C0A-4DE9-F0EA-C890-637FC996478F}"/>
              </a:ext>
            </a:extLst>
          </p:cNvPr>
          <p:cNvGraphicFramePr>
            <a:graphicFrameLocks noGrp="1"/>
          </p:cNvGraphicFramePr>
          <p:nvPr>
            <p:ph idx="1"/>
            <p:extLst>
              <p:ext uri="{D42A27DB-BD31-4B8C-83A1-F6EECF244321}">
                <p14:modId xmlns:p14="http://schemas.microsoft.com/office/powerpoint/2010/main" val="1866519206"/>
              </p:ext>
            </p:extLst>
          </p:nvPr>
        </p:nvGraphicFramePr>
        <p:xfrm>
          <a:off x="838200" y="1926266"/>
          <a:ext cx="10515600" cy="43575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29293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2170031"/>
          </a:xfrm>
          <a:prstGeom prst="rect">
            <a:avLst/>
          </a:prstGeom>
          <a:gradFill>
            <a:gsLst>
              <a:gs pos="0">
                <a:srgbClr val="000000">
                  <a:alpha val="96000"/>
                </a:srgbClr>
              </a:gs>
              <a:gs pos="100000">
                <a:schemeClr val="accent1">
                  <a:lumMod val="7500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082819" y="0"/>
            <a:ext cx="4097211" cy="2170661"/>
          </a:xfrm>
          <a:prstGeom prst="rect">
            <a:avLst/>
          </a:prstGeom>
          <a:gradFill>
            <a:gsLst>
              <a:gs pos="19000">
                <a:schemeClr val="accent1">
                  <a:lumMod val="50000"/>
                  <a:alpha val="68000"/>
                </a:schemeClr>
              </a:gs>
              <a:gs pos="100000">
                <a:schemeClr val="accent1">
                  <a:alpha val="48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5010646" y="-5010043"/>
            <a:ext cx="2170709" cy="12192000"/>
          </a:xfrm>
          <a:prstGeom prst="rect">
            <a:avLst/>
          </a:prstGeom>
          <a:gradFill>
            <a:gsLst>
              <a:gs pos="23000">
                <a:schemeClr val="accent1">
                  <a:lumMod val="75000"/>
                  <a:alpha val="16000"/>
                </a:schemeClr>
              </a:gs>
              <a:gs pos="99000">
                <a:srgbClr val="000000">
                  <a:alpha val="45000"/>
                </a:srgbClr>
              </a:gs>
            </a:gsLst>
            <a:lin ang="21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3826DDF-B7BE-C509-C26B-E8C9503A7FF1}"/>
              </a:ext>
            </a:extLst>
          </p:cNvPr>
          <p:cNvSpPr>
            <a:spLocks noGrp="1"/>
          </p:cNvSpPr>
          <p:nvPr>
            <p:ph type="title"/>
          </p:nvPr>
        </p:nvSpPr>
        <p:spPr>
          <a:xfrm>
            <a:off x="1383564" y="348865"/>
            <a:ext cx="9718111" cy="1576446"/>
          </a:xfrm>
        </p:spPr>
        <p:txBody>
          <a:bodyPr anchor="ctr">
            <a:normAutofit/>
          </a:bodyPr>
          <a:lstStyle/>
          <a:p>
            <a:r>
              <a:rPr lang="en-IL" sz="4000">
                <a:solidFill>
                  <a:srgbClr val="FFFFFF"/>
                </a:solidFill>
              </a:rPr>
              <a:t>CSR drawback</a:t>
            </a:r>
          </a:p>
        </p:txBody>
      </p:sp>
      <p:graphicFrame>
        <p:nvGraphicFramePr>
          <p:cNvPr id="5" name="Content Placeholder 2">
            <a:extLst>
              <a:ext uri="{FF2B5EF4-FFF2-40B4-BE49-F238E27FC236}">
                <a16:creationId xmlns:a16="http://schemas.microsoft.com/office/drawing/2014/main" id="{C28327D4-CD05-2000-91D0-CC803DF140DB}"/>
              </a:ext>
            </a:extLst>
          </p:cNvPr>
          <p:cNvGraphicFramePr>
            <a:graphicFrameLocks noGrp="1"/>
          </p:cNvGraphicFramePr>
          <p:nvPr>
            <p:ph idx="1"/>
            <p:extLst>
              <p:ext uri="{D42A27DB-BD31-4B8C-83A1-F6EECF244321}">
                <p14:modId xmlns:p14="http://schemas.microsoft.com/office/powerpoint/2010/main" val="45736724"/>
              </p:ext>
            </p:extLst>
          </p:nvPr>
        </p:nvGraphicFramePr>
        <p:xfrm>
          <a:off x="644056" y="2615979"/>
          <a:ext cx="10927829" cy="36894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746801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C68A55F-7B32-44D8-AEE5-1AF4053265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35E0864-14AE-F8F9-B438-F119E9EDD59D}"/>
              </a:ext>
            </a:extLst>
          </p:cNvPr>
          <p:cNvSpPr>
            <a:spLocks noGrp="1"/>
          </p:cNvSpPr>
          <p:nvPr>
            <p:ph type="title"/>
          </p:nvPr>
        </p:nvSpPr>
        <p:spPr>
          <a:xfrm>
            <a:off x="655320" y="429030"/>
            <a:ext cx="2834640" cy="5457589"/>
          </a:xfrm>
        </p:spPr>
        <p:txBody>
          <a:bodyPr anchor="ctr">
            <a:normAutofit/>
          </a:bodyPr>
          <a:lstStyle/>
          <a:p>
            <a:r>
              <a:rPr lang="en-IL" sz="4000"/>
              <a:t>SSR</a:t>
            </a:r>
          </a:p>
        </p:txBody>
      </p:sp>
      <p:sp>
        <p:nvSpPr>
          <p:cNvPr id="11" name="Rectangle 10">
            <a:extLst>
              <a:ext uri="{FF2B5EF4-FFF2-40B4-BE49-F238E27FC236}">
                <a16:creationId xmlns:a16="http://schemas.microsoft.com/office/drawing/2014/main" id="{CD1AAA2C-FBBE-42AA-B869-31D524B765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5320" y="6112341"/>
            <a:ext cx="10835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3" name="Rectangle 12">
            <a:extLst>
              <a:ext uri="{FF2B5EF4-FFF2-40B4-BE49-F238E27FC236}">
                <a16:creationId xmlns:a16="http://schemas.microsoft.com/office/drawing/2014/main" id="{5F937BBF-9326-4230-AB1B-F1795E3505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045208" y="4686084"/>
            <a:ext cx="54864" cy="2834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5" name="Content Placeholder 2">
            <a:extLst>
              <a:ext uri="{FF2B5EF4-FFF2-40B4-BE49-F238E27FC236}">
                <a16:creationId xmlns:a16="http://schemas.microsoft.com/office/drawing/2014/main" id="{A8E98C4E-EB4B-635E-4CF5-2069F42AE7E1}"/>
              </a:ext>
            </a:extLst>
          </p:cNvPr>
          <p:cNvGraphicFramePr>
            <a:graphicFrameLocks noGrp="1"/>
          </p:cNvGraphicFramePr>
          <p:nvPr>
            <p:ph idx="1"/>
            <p:extLst>
              <p:ext uri="{D42A27DB-BD31-4B8C-83A1-F6EECF244321}">
                <p14:modId xmlns:p14="http://schemas.microsoft.com/office/powerpoint/2010/main" val="1926507428"/>
              </p:ext>
            </p:extLst>
          </p:nvPr>
        </p:nvGraphicFramePr>
        <p:xfrm>
          <a:off x="4041648" y="429030"/>
          <a:ext cx="7452360" cy="54597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63757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itle 1">
            <a:extLst>
              <a:ext uri="{FF2B5EF4-FFF2-40B4-BE49-F238E27FC236}">
                <a16:creationId xmlns:a16="http://schemas.microsoft.com/office/drawing/2014/main" id="{F4BBA9D2-A946-A458-CDC3-382407239AFC}"/>
              </a:ext>
            </a:extLst>
          </p:cNvPr>
          <p:cNvSpPr>
            <a:spLocks noGrp="1"/>
          </p:cNvSpPr>
          <p:nvPr>
            <p:ph type="title"/>
          </p:nvPr>
        </p:nvSpPr>
        <p:spPr>
          <a:xfrm>
            <a:off x="838200" y="669925"/>
            <a:ext cx="4508946" cy="1325563"/>
          </a:xfrm>
        </p:spPr>
        <p:txBody>
          <a:bodyPr anchor="b">
            <a:normAutofit/>
          </a:bodyPr>
          <a:lstStyle/>
          <a:p>
            <a:pPr algn="r"/>
            <a:r>
              <a:rPr lang="en-US" b="1" i="0">
                <a:solidFill>
                  <a:schemeClr val="bg1"/>
                </a:solidFill>
                <a:effectLst/>
                <a:latin typeface="Söhne"/>
              </a:rPr>
              <a:t>What is React?</a:t>
            </a:r>
            <a:endParaRPr lang="en-IL">
              <a:solidFill>
                <a:schemeClr val="bg1"/>
              </a:solidFill>
            </a:endParaRPr>
          </a:p>
        </p:txBody>
      </p:sp>
      <p:cxnSp>
        <p:nvCxnSpPr>
          <p:cNvPr id="10" name="Straight Connector 9">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5C521763-DD62-5B65-FDC7-2F77E21F569B}"/>
              </a:ext>
            </a:extLst>
          </p:cNvPr>
          <p:cNvSpPr>
            <a:spLocks noGrp="1"/>
          </p:cNvSpPr>
          <p:nvPr>
            <p:ph idx="1"/>
          </p:nvPr>
        </p:nvSpPr>
        <p:spPr>
          <a:xfrm>
            <a:off x="1392667" y="2398957"/>
            <a:ext cx="9406666" cy="3526144"/>
          </a:xfrm>
        </p:spPr>
        <p:txBody>
          <a:bodyPr>
            <a:normAutofit/>
          </a:bodyPr>
          <a:lstStyle/>
          <a:p>
            <a:r>
              <a:rPr lang="en-US" sz="2000" b="0" i="0">
                <a:solidFill>
                  <a:schemeClr val="bg1"/>
                </a:solidFill>
                <a:effectLst/>
                <a:latin typeface="Söhne"/>
              </a:rPr>
              <a:t>React is a JavaScript library for building user interfaces, primarily for single-page applications. It's used for handling the view layer for web and mobile apps. React allows you to design simple views for each state in your application, and it efficiently updates and renders the right components when your data changes.</a:t>
            </a:r>
          </a:p>
          <a:p>
            <a:pPr marL="0" indent="0">
              <a:buNone/>
            </a:pPr>
            <a:endParaRPr lang="en-IL" sz="2000">
              <a:solidFill>
                <a:schemeClr val="bg1"/>
              </a:solidFill>
            </a:endParaRPr>
          </a:p>
        </p:txBody>
      </p:sp>
      <p:sp>
        <p:nvSpPr>
          <p:cNvPr id="12" name="Rectangle 11">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25530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35E0864-14AE-F8F9-B438-F119E9EDD59D}"/>
              </a:ext>
            </a:extLst>
          </p:cNvPr>
          <p:cNvSpPr>
            <a:spLocks noGrp="1"/>
          </p:cNvSpPr>
          <p:nvPr>
            <p:ph type="title"/>
          </p:nvPr>
        </p:nvSpPr>
        <p:spPr>
          <a:xfrm>
            <a:off x="841248" y="256032"/>
            <a:ext cx="10506456" cy="1014984"/>
          </a:xfrm>
        </p:spPr>
        <p:txBody>
          <a:bodyPr anchor="b">
            <a:normAutofit/>
          </a:bodyPr>
          <a:lstStyle/>
          <a:p>
            <a:r>
              <a:rPr lang="en-IL" dirty="0"/>
              <a:t>SSR drawbacks</a:t>
            </a:r>
          </a:p>
        </p:txBody>
      </p:sp>
      <p:sp>
        <p:nvSpPr>
          <p:cNvPr id="11" name="Rectangle 10">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3" name="Rectangle 12">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5" name="Content Placeholder 2">
            <a:extLst>
              <a:ext uri="{FF2B5EF4-FFF2-40B4-BE49-F238E27FC236}">
                <a16:creationId xmlns:a16="http://schemas.microsoft.com/office/drawing/2014/main" id="{60830971-0F4C-D7D6-C9F2-5F4E2B91C40C}"/>
              </a:ext>
            </a:extLst>
          </p:cNvPr>
          <p:cNvGraphicFramePr>
            <a:graphicFrameLocks noGrp="1"/>
          </p:cNvGraphicFramePr>
          <p:nvPr>
            <p:ph idx="1"/>
            <p:extLst>
              <p:ext uri="{D42A27DB-BD31-4B8C-83A1-F6EECF244321}">
                <p14:modId xmlns:p14="http://schemas.microsoft.com/office/powerpoint/2010/main" val="3906782539"/>
              </p:ext>
            </p:extLst>
          </p:nvPr>
        </p:nvGraphicFramePr>
        <p:xfrm>
          <a:off x="838200" y="1926266"/>
          <a:ext cx="10515600" cy="43575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198628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35E0864-14AE-F8F9-B438-F119E9EDD59D}"/>
              </a:ext>
            </a:extLst>
          </p:cNvPr>
          <p:cNvSpPr>
            <a:spLocks noGrp="1"/>
          </p:cNvSpPr>
          <p:nvPr>
            <p:ph type="title"/>
          </p:nvPr>
        </p:nvSpPr>
        <p:spPr>
          <a:xfrm>
            <a:off x="841248" y="256032"/>
            <a:ext cx="10506456" cy="1014984"/>
          </a:xfrm>
        </p:spPr>
        <p:txBody>
          <a:bodyPr anchor="b">
            <a:normAutofit/>
          </a:bodyPr>
          <a:lstStyle/>
          <a:p>
            <a:r>
              <a:rPr lang="en-US" b="1" i="0" dirty="0">
                <a:effectLst/>
                <a:latin typeface="Söhne"/>
              </a:rPr>
              <a:t>Conclusion</a:t>
            </a:r>
            <a:endParaRPr lang="en-IL" dirty="0"/>
          </a:p>
        </p:txBody>
      </p:sp>
      <p:sp>
        <p:nvSpPr>
          <p:cNvPr id="11" name="Rectangle 10">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3" name="Rectangle 12">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5" name="Content Placeholder 2">
            <a:extLst>
              <a:ext uri="{FF2B5EF4-FFF2-40B4-BE49-F238E27FC236}">
                <a16:creationId xmlns:a16="http://schemas.microsoft.com/office/drawing/2014/main" id="{FECB06B4-B799-834A-A859-0901393612E6}"/>
              </a:ext>
            </a:extLst>
          </p:cNvPr>
          <p:cNvGraphicFramePr>
            <a:graphicFrameLocks noGrp="1"/>
          </p:cNvGraphicFramePr>
          <p:nvPr>
            <p:ph idx="1"/>
            <p:extLst>
              <p:ext uri="{D42A27DB-BD31-4B8C-83A1-F6EECF244321}">
                <p14:modId xmlns:p14="http://schemas.microsoft.com/office/powerpoint/2010/main" val="3007213377"/>
              </p:ext>
            </p:extLst>
          </p:nvPr>
        </p:nvGraphicFramePr>
        <p:xfrm>
          <a:off x="838200" y="1926266"/>
          <a:ext cx="10515600" cy="43575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65522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B9E7B0-5A40-0209-76A0-064F5089FDE1}"/>
              </a:ext>
            </a:extLst>
          </p:cNvPr>
          <p:cNvSpPr>
            <a:spLocks noGrp="1"/>
          </p:cNvSpPr>
          <p:nvPr>
            <p:ph type="title"/>
          </p:nvPr>
        </p:nvSpPr>
        <p:spPr/>
        <p:txBody>
          <a:bodyPr/>
          <a:lstStyle/>
          <a:p>
            <a:endParaRPr lang="en-IL"/>
          </a:p>
        </p:txBody>
      </p:sp>
      <p:sp>
        <p:nvSpPr>
          <p:cNvPr id="3" name="Content Placeholder 2">
            <a:extLst>
              <a:ext uri="{FF2B5EF4-FFF2-40B4-BE49-F238E27FC236}">
                <a16:creationId xmlns:a16="http://schemas.microsoft.com/office/drawing/2014/main" id="{D30918A4-F27D-59E0-013A-F6778363A78F}"/>
              </a:ext>
            </a:extLst>
          </p:cNvPr>
          <p:cNvSpPr>
            <a:spLocks noGrp="1"/>
          </p:cNvSpPr>
          <p:nvPr>
            <p:ph idx="1"/>
          </p:nvPr>
        </p:nvSpPr>
        <p:spPr/>
        <p:txBody>
          <a:bodyPr/>
          <a:lstStyle/>
          <a:p>
            <a:endParaRPr lang="en-IL"/>
          </a:p>
        </p:txBody>
      </p:sp>
    </p:spTree>
    <p:extLst>
      <p:ext uri="{BB962C8B-B14F-4D97-AF65-F5344CB8AC3E}">
        <p14:creationId xmlns:p14="http://schemas.microsoft.com/office/powerpoint/2010/main" val="52711187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B9E7B0-5A40-0209-76A0-064F5089FDE1}"/>
              </a:ext>
            </a:extLst>
          </p:cNvPr>
          <p:cNvSpPr>
            <a:spLocks noGrp="1"/>
          </p:cNvSpPr>
          <p:nvPr>
            <p:ph type="title"/>
          </p:nvPr>
        </p:nvSpPr>
        <p:spPr/>
        <p:txBody>
          <a:bodyPr/>
          <a:lstStyle/>
          <a:p>
            <a:r>
              <a:rPr lang="en-IL" dirty="0"/>
              <a:t>Google signin</a:t>
            </a:r>
          </a:p>
        </p:txBody>
      </p:sp>
      <p:sp>
        <p:nvSpPr>
          <p:cNvPr id="3" name="Content Placeholder 2">
            <a:extLst>
              <a:ext uri="{FF2B5EF4-FFF2-40B4-BE49-F238E27FC236}">
                <a16:creationId xmlns:a16="http://schemas.microsoft.com/office/drawing/2014/main" id="{D30918A4-F27D-59E0-013A-F6778363A78F}"/>
              </a:ext>
            </a:extLst>
          </p:cNvPr>
          <p:cNvSpPr>
            <a:spLocks noGrp="1"/>
          </p:cNvSpPr>
          <p:nvPr>
            <p:ph idx="1"/>
          </p:nvPr>
        </p:nvSpPr>
        <p:spPr/>
        <p:txBody>
          <a:bodyPr>
            <a:normAutofit lnSpcReduction="10000"/>
          </a:bodyPr>
          <a:lstStyle/>
          <a:p>
            <a:r>
              <a:rPr lang="en-US" dirty="0"/>
              <a:t>H</a:t>
            </a:r>
            <a:r>
              <a:rPr lang="en-IL" dirty="0"/>
              <a:t>ow to do</a:t>
            </a:r>
          </a:p>
          <a:p>
            <a:r>
              <a:rPr lang="en-US" dirty="0"/>
              <a:t>G</a:t>
            </a:r>
            <a:r>
              <a:rPr lang="en-IL" dirty="0"/>
              <a:t>o to supabase dashbord and enable it</a:t>
            </a:r>
          </a:p>
          <a:p>
            <a:r>
              <a:rPr lang="en-US" dirty="0"/>
              <a:t>C</a:t>
            </a:r>
            <a:r>
              <a:rPr lang="en-IL" dirty="0"/>
              <a:t>reate a gcp account </a:t>
            </a:r>
          </a:p>
          <a:p>
            <a:r>
              <a:rPr lang="en-US" dirty="0"/>
              <a:t>C</a:t>
            </a:r>
            <a:r>
              <a:rPr lang="en-IL" dirty="0"/>
              <a:t>reate a project</a:t>
            </a:r>
          </a:p>
          <a:p>
            <a:r>
              <a:rPr lang="en-US" dirty="0"/>
              <a:t>Select </a:t>
            </a:r>
            <a:r>
              <a:rPr lang="en-US" dirty="0" err="1"/>
              <a:t>oauth</a:t>
            </a:r>
            <a:r>
              <a:rPr lang="en-US" dirty="0"/>
              <a:t> (in the search bar)</a:t>
            </a:r>
          </a:p>
          <a:p>
            <a:r>
              <a:rPr lang="en-US" dirty="0"/>
              <a:t>In the </a:t>
            </a:r>
            <a:r>
              <a:rPr lang="en-US" dirty="0" err="1"/>
              <a:t>Oauth</a:t>
            </a:r>
            <a:r>
              <a:rPr lang="en-US" dirty="0"/>
              <a:t> consent screen choose external</a:t>
            </a:r>
          </a:p>
          <a:p>
            <a:r>
              <a:rPr lang="en-US" dirty="0"/>
              <a:t>Generate credentials </a:t>
            </a:r>
            <a:r>
              <a:rPr lang="en-US" dirty="0" err="1"/>
              <a:t>OathClientId</a:t>
            </a:r>
            <a:endParaRPr lang="en-US" dirty="0"/>
          </a:p>
          <a:p>
            <a:r>
              <a:rPr lang="en-US" dirty="0"/>
              <a:t>Give the </a:t>
            </a:r>
            <a:r>
              <a:rPr lang="en-US" dirty="0" err="1"/>
              <a:t>supabase</a:t>
            </a:r>
            <a:r>
              <a:rPr lang="en-US" dirty="0"/>
              <a:t> </a:t>
            </a:r>
            <a:r>
              <a:rPr lang="en-US" dirty="0" err="1"/>
              <a:t>Api</a:t>
            </a:r>
            <a:r>
              <a:rPr lang="en-US" dirty="0"/>
              <a:t> </a:t>
            </a:r>
            <a:r>
              <a:rPr lang="en-US" dirty="0" err="1"/>
              <a:t>url</a:t>
            </a:r>
            <a:endParaRPr lang="en-US"/>
          </a:p>
          <a:p>
            <a:r>
              <a:rPr lang="en-US"/>
              <a:t> </a:t>
            </a:r>
            <a:endParaRPr lang="en-IL" dirty="0"/>
          </a:p>
        </p:txBody>
      </p:sp>
    </p:spTree>
    <p:extLst>
      <p:ext uri="{BB962C8B-B14F-4D97-AF65-F5344CB8AC3E}">
        <p14:creationId xmlns:p14="http://schemas.microsoft.com/office/powerpoint/2010/main" val="282110723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B9E7B0-5A40-0209-76A0-064F5089FDE1}"/>
              </a:ext>
            </a:extLst>
          </p:cNvPr>
          <p:cNvSpPr>
            <a:spLocks noGrp="1"/>
          </p:cNvSpPr>
          <p:nvPr>
            <p:ph type="title"/>
          </p:nvPr>
        </p:nvSpPr>
        <p:spPr/>
        <p:txBody>
          <a:bodyPr/>
          <a:lstStyle/>
          <a:p>
            <a:endParaRPr lang="en-IL"/>
          </a:p>
        </p:txBody>
      </p:sp>
      <p:sp>
        <p:nvSpPr>
          <p:cNvPr id="3" name="Content Placeholder 2">
            <a:extLst>
              <a:ext uri="{FF2B5EF4-FFF2-40B4-BE49-F238E27FC236}">
                <a16:creationId xmlns:a16="http://schemas.microsoft.com/office/drawing/2014/main" id="{D30918A4-F27D-59E0-013A-F6778363A78F}"/>
              </a:ext>
            </a:extLst>
          </p:cNvPr>
          <p:cNvSpPr>
            <a:spLocks noGrp="1"/>
          </p:cNvSpPr>
          <p:nvPr>
            <p:ph idx="1"/>
          </p:nvPr>
        </p:nvSpPr>
        <p:spPr/>
        <p:txBody>
          <a:bodyPr/>
          <a:lstStyle/>
          <a:p>
            <a:endParaRPr lang="en-IL"/>
          </a:p>
        </p:txBody>
      </p:sp>
    </p:spTree>
    <p:extLst>
      <p:ext uri="{BB962C8B-B14F-4D97-AF65-F5344CB8AC3E}">
        <p14:creationId xmlns:p14="http://schemas.microsoft.com/office/powerpoint/2010/main" val="183264473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B9E7B0-5A40-0209-76A0-064F5089FDE1}"/>
              </a:ext>
            </a:extLst>
          </p:cNvPr>
          <p:cNvSpPr>
            <a:spLocks noGrp="1"/>
          </p:cNvSpPr>
          <p:nvPr>
            <p:ph type="title"/>
          </p:nvPr>
        </p:nvSpPr>
        <p:spPr/>
        <p:txBody>
          <a:bodyPr/>
          <a:lstStyle/>
          <a:p>
            <a:endParaRPr lang="en-IL"/>
          </a:p>
        </p:txBody>
      </p:sp>
      <p:sp>
        <p:nvSpPr>
          <p:cNvPr id="3" name="Content Placeholder 2">
            <a:extLst>
              <a:ext uri="{FF2B5EF4-FFF2-40B4-BE49-F238E27FC236}">
                <a16:creationId xmlns:a16="http://schemas.microsoft.com/office/drawing/2014/main" id="{D30918A4-F27D-59E0-013A-F6778363A78F}"/>
              </a:ext>
            </a:extLst>
          </p:cNvPr>
          <p:cNvSpPr>
            <a:spLocks noGrp="1"/>
          </p:cNvSpPr>
          <p:nvPr>
            <p:ph idx="1"/>
          </p:nvPr>
        </p:nvSpPr>
        <p:spPr/>
        <p:txBody>
          <a:bodyPr/>
          <a:lstStyle/>
          <a:p>
            <a:endParaRPr lang="en-IL"/>
          </a:p>
        </p:txBody>
      </p:sp>
    </p:spTree>
    <p:extLst>
      <p:ext uri="{BB962C8B-B14F-4D97-AF65-F5344CB8AC3E}">
        <p14:creationId xmlns:p14="http://schemas.microsoft.com/office/powerpoint/2010/main" val="362608724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5E0864-14AE-F8F9-B438-F119E9EDD59D}"/>
              </a:ext>
            </a:extLst>
          </p:cNvPr>
          <p:cNvSpPr>
            <a:spLocks noGrp="1"/>
          </p:cNvSpPr>
          <p:nvPr>
            <p:ph type="title"/>
          </p:nvPr>
        </p:nvSpPr>
        <p:spPr/>
        <p:txBody>
          <a:bodyPr/>
          <a:lstStyle/>
          <a:p>
            <a:r>
              <a:rPr lang="en-US" dirty="0"/>
              <a:t>R</a:t>
            </a:r>
            <a:r>
              <a:rPr lang="en-IL" dirty="0"/>
              <a:t>eact dev tools</a:t>
            </a:r>
          </a:p>
        </p:txBody>
      </p:sp>
      <p:sp>
        <p:nvSpPr>
          <p:cNvPr id="3" name="Content Placeholder 2">
            <a:extLst>
              <a:ext uri="{FF2B5EF4-FFF2-40B4-BE49-F238E27FC236}">
                <a16:creationId xmlns:a16="http://schemas.microsoft.com/office/drawing/2014/main" id="{EDF3D529-3CE9-23BA-3420-1848DAD888AB}"/>
              </a:ext>
            </a:extLst>
          </p:cNvPr>
          <p:cNvSpPr>
            <a:spLocks noGrp="1"/>
          </p:cNvSpPr>
          <p:nvPr>
            <p:ph idx="1"/>
          </p:nvPr>
        </p:nvSpPr>
        <p:spPr/>
        <p:txBody>
          <a:bodyPr>
            <a:normAutofit lnSpcReduction="10000"/>
          </a:bodyPr>
          <a:lstStyle/>
          <a:p>
            <a:pPr algn="l"/>
            <a:r>
              <a:rPr lang="en-US" b="0" i="0" dirty="0">
                <a:solidFill>
                  <a:srgbClr val="374151"/>
                </a:solidFill>
                <a:effectLst/>
                <a:latin typeface="Söhne"/>
              </a:rPr>
              <a:t>React </a:t>
            </a:r>
            <a:r>
              <a:rPr lang="en-US" b="0" i="0" dirty="0" err="1">
                <a:solidFill>
                  <a:srgbClr val="374151"/>
                </a:solidFill>
                <a:effectLst/>
                <a:latin typeface="Söhne"/>
              </a:rPr>
              <a:t>DevTools</a:t>
            </a:r>
            <a:r>
              <a:rPr lang="en-US" b="0" i="0" dirty="0">
                <a:solidFill>
                  <a:srgbClr val="374151"/>
                </a:solidFill>
                <a:effectLst/>
                <a:latin typeface="Söhne"/>
              </a:rPr>
              <a:t> is a set of tools that make it easier to work with React and React Native applications. They are available as browser extensions for Chrome, Firefox, and other browsers, as well as a standalone application that can connect to React Native.</a:t>
            </a:r>
          </a:p>
          <a:p>
            <a:pPr algn="l">
              <a:buFont typeface="+mj-lt"/>
              <a:buAutoNum type="arabicPeriod"/>
            </a:pPr>
            <a:r>
              <a:rPr lang="en-US" b="1" i="0" dirty="0">
                <a:solidFill>
                  <a:srgbClr val="374151"/>
                </a:solidFill>
                <a:effectLst/>
                <a:latin typeface="Söhne"/>
              </a:rPr>
              <a:t>Component Inspection</a:t>
            </a:r>
            <a:r>
              <a:rPr lang="en-US" b="0" i="0" dirty="0">
                <a:solidFill>
                  <a:srgbClr val="374151"/>
                </a:solidFill>
                <a:effectLst/>
                <a:latin typeface="Söhne"/>
              </a:rPr>
              <a:t>: React </a:t>
            </a:r>
            <a:r>
              <a:rPr lang="en-US" b="0" i="0" dirty="0" err="1">
                <a:solidFill>
                  <a:srgbClr val="374151"/>
                </a:solidFill>
                <a:effectLst/>
                <a:latin typeface="Söhne"/>
              </a:rPr>
              <a:t>DevTools</a:t>
            </a:r>
            <a:r>
              <a:rPr lang="en-US" b="0" i="0" dirty="0">
                <a:solidFill>
                  <a:srgbClr val="374151"/>
                </a:solidFill>
                <a:effectLst/>
                <a:latin typeface="Söhne"/>
              </a:rPr>
              <a:t> lets developers inspect the React component tree, displaying the hierarchy, props, state, and hooks. You can see the rendered output and how components interact with each other.</a:t>
            </a:r>
          </a:p>
          <a:p>
            <a:br>
              <a:rPr lang="en-US" dirty="0"/>
            </a:br>
            <a:br>
              <a:rPr lang="en-US" dirty="0"/>
            </a:br>
            <a:endParaRPr lang="en-IL" dirty="0"/>
          </a:p>
        </p:txBody>
      </p:sp>
    </p:spTree>
    <p:extLst>
      <p:ext uri="{BB962C8B-B14F-4D97-AF65-F5344CB8AC3E}">
        <p14:creationId xmlns:p14="http://schemas.microsoft.com/office/powerpoint/2010/main" val="2351236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5E0864-14AE-F8F9-B438-F119E9EDD59D}"/>
              </a:ext>
            </a:extLst>
          </p:cNvPr>
          <p:cNvSpPr>
            <a:spLocks noGrp="1"/>
          </p:cNvSpPr>
          <p:nvPr>
            <p:ph type="title"/>
          </p:nvPr>
        </p:nvSpPr>
        <p:spPr/>
        <p:txBody>
          <a:bodyPr/>
          <a:lstStyle/>
          <a:p>
            <a:r>
              <a:rPr lang="en-US" dirty="0"/>
              <a:t>I</a:t>
            </a:r>
            <a:r>
              <a:rPr lang="en-IL" dirty="0"/>
              <a:t>ntersection &amp;</a:t>
            </a:r>
          </a:p>
        </p:txBody>
      </p:sp>
      <p:sp>
        <p:nvSpPr>
          <p:cNvPr id="3" name="Content Placeholder 2">
            <a:extLst>
              <a:ext uri="{FF2B5EF4-FFF2-40B4-BE49-F238E27FC236}">
                <a16:creationId xmlns:a16="http://schemas.microsoft.com/office/drawing/2014/main" id="{EDF3D529-3CE9-23BA-3420-1848DAD888AB}"/>
              </a:ext>
            </a:extLst>
          </p:cNvPr>
          <p:cNvSpPr>
            <a:spLocks noGrp="1"/>
          </p:cNvSpPr>
          <p:nvPr>
            <p:ph idx="1"/>
          </p:nvPr>
        </p:nvSpPr>
        <p:spPr/>
        <p:txBody>
          <a:bodyPr/>
          <a:lstStyle/>
          <a:p>
            <a:pPr algn="l"/>
            <a:r>
              <a:rPr lang="en-US" b="0" i="0" dirty="0">
                <a:solidFill>
                  <a:srgbClr val="374151"/>
                </a:solidFill>
                <a:effectLst/>
                <a:latin typeface="Söhne"/>
              </a:rPr>
              <a:t>In TypeScript, intersection types allow you to combine multiple types into one. This means that you can create a new type with the features of two or more other types. The syntax for intersection types is to use the &amp; operator between types.</a:t>
            </a:r>
          </a:p>
          <a:p>
            <a:pPr marL="0" indent="0">
              <a:buNone/>
            </a:pPr>
            <a:endParaRPr lang="en-IL" dirty="0"/>
          </a:p>
        </p:txBody>
      </p:sp>
    </p:spTree>
    <p:extLst>
      <p:ext uri="{BB962C8B-B14F-4D97-AF65-F5344CB8AC3E}">
        <p14:creationId xmlns:p14="http://schemas.microsoft.com/office/powerpoint/2010/main" val="2654034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5E0864-14AE-F8F9-B438-F119E9EDD59D}"/>
              </a:ext>
            </a:extLst>
          </p:cNvPr>
          <p:cNvSpPr>
            <a:spLocks noGrp="1"/>
          </p:cNvSpPr>
          <p:nvPr>
            <p:ph type="title"/>
          </p:nvPr>
        </p:nvSpPr>
        <p:spPr/>
        <p:txBody>
          <a:bodyPr/>
          <a:lstStyle/>
          <a:p>
            <a:r>
              <a:rPr lang="en-IL" dirty="0"/>
              <a:t>example</a:t>
            </a:r>
          </a:p>
        </p:txBody>
      </p:sp>
      <p:pic>
        <p:nvPicPr>
          <p:cNvPr id="5" name="Content Placeholder 4" descr="A screen shot of a black background with colorful text&#10;&#10;Description automatically generated">
            <a:extLst>
              <a:ext uri="{FF2B5EF4-FFF2-40B4-BE49-F238E27FC236}">
                <a16:creationId xmlns:a16="http://schemas.microsoft.com/office/drawing/2014/main" id="{713FAADA-83BA-D0C5-701D-4C0F6F764152}"/>
              </a:ext>
            </a:extLst>
          </p:cNvPr>
          <p:cNvPicPr>
            <a:picLocks noGrp="1" noChangeAspect="1"/>
          </p:cNvPicPr>
          <p:nvPr>
            <p:ph idx="1"/>
          </p:nvPr>
        </p:nvPicPr>
        <p:blipFill>
          <a:blip r:embed="rId2"/>
          <a:stretch>
            <a:fillRect/>
          </a:stretch>
        </p:blipFill>
        <p:spPr>
          <a:xfrm>
            <a:off x="68460" y="1886214"/>
            <a:ext cx="3890963" cy="4971786"/>
          </a:xfrm>
        </p:spPr>
      </p:pic>
      <p:pic>
        <p:nvPicPr>
          <p:cNvPr id="7" name="Picture 6" descr="A black background with red letters and white text&#10;&#10;Description automatically generated">
            <a:extLst>
              <a:ext uri="{FF2B5EF4-FFF2-40B4-BE49-F238E27FC236}">
                <a16:creationId xmlns:a16="http://schemas.microsoft.com/office/drawing/2014/main" id="{A22082FF-E03D-7F4B-91D4-C6D47EC94BC5}"/>
              </a:ext>
            </a:extLst>
          </p:cNvPr>
          <p:cNvPicPr>
            <a:picLocks noChangeAspect="1"/>
          </p:cNvPicPr>
          <p:nvPr/>
        </p:nvPicPr>
        <p:blipFill>
          <a:blip r:embed="rId3"/>
          <a:stretch>
            <a:fillRect/>
          </a:stretch>
        </p:blipFill>
        <p:spPr>
          <a:xfrm>
            <a:off x="4622799" y="3243131"/>
            <a:ext cx="7500741" cy="1325562"/>
          </a:xfrm>
          <a:prstGeom prst="rect">
            <a:avLst/>
          </a:prstGeom>
        </p:spPr>
      </p:pic>
    </p:spTree>
    <p:extLst>
      <p:ext uri="{BB962C8B-B14F-4D97-AF65-F5344CB8AC3E}">
        <p14:creationId xmlns:p14="http://schemas.microsoft.com/office/powerpoint/2010/main" val="1318819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lowchart: Document 9">
            <a:extLst>
              <a:ext uri="{FF2B5EF4-FFF2-40B4-BE49-F238E27FC236}">
                <a16:creationId xmlns:a16="http://schemas.microsoft.com/office/drawing/2014/main" id="{D12DDE76-C203-4047-9998-63900085B5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175" y="0"/>
            <a:ext cx="3248025" cy="3400426"/>
          </a:xfrm>
          <a:prstGeom prst="flowChartDocumen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35E0864-14AE-F8F9-B438-F119E9EDD59D}"/>
              </a:ext>
            </a:extLst>
          </p:cNvPr>
          <p:cNvSpPr>
            <a:spLocks noGrp="1"/>
          </p:cNvSpPr>
          <p:nvPr>
            <p:ph type="title"/>
          </p:nvPr>
        </p:nvSpPr>
        <p:spPr>
          <a:xfrm>
            <a:off x="838200" y="171162"/>
            <a:ext cx="2840182" cy="2371148"/>
          </a:xfrm>
        </p:spPr>
        <p:txBody>
          <a:bodyPr vert="horz" lIns="91440" tIns="45720" rIns="91440" bIns="45720" rtlCol="0" anchor="ctr">
            <a:normAutofit/>
          </a:bodyPr>
          <a:lstStyle/>
          <a:p>
            <a:r>
              <a:rPr lang="en-US" sz="3200" kern="1200">
                <a:solidFill>
                  <a:srgbClr val="FFFFFF"/>
                </a:solidFill>
                <a:latin typeface="+mj-lt"/>
                <a:ea typeface="+mj-ea"/>
                <a:cs typeface="+mj-cs"/>
              </a:rPr>
              <a:t>What about this </a:t>
            </a:r>
          </a:p>
        </p:txBody>
      </p:sp>
      <p:pic>
        <p:nvPicPr>
          <p:cNvPr id="5" name="Content Placeholder 4" descr="A computer screen with colorful text&#10;&#10;Description automatically generated">
            <a:extLst>
              <a:ext uri="{FF2B5EF4-FFF2-40B4-BE49-F238E27FC236}">
                <a16:creationId xmlns:a16="http://schemas.microsoft.com/office/drawing/2014/main" id="{27E3D50C-7164-A0EF-B14D-C9962EBDE79F}"/>
              </a:ext>
            </a:extLst>
          </p:cNvPr>
          <p:cNvPicPr>
            <a:picLocks noGrp="1" noChangeAspect="1"/>
          </p:cNvPicPr>
          <p:nvPr>
            <p:ph idx="1"/>
          </p:nvPr>
        </p:nvPicPr>
        <p:blipFill>
          <a:blip r:embed="rId2"/>
          <a:stretch>
            <a:fillRect/>
          </a:stretch>
        </p:blipFill>
        <p:spPr>
          <a:xfrm>
            <a:off x="5915169" y="640080"/>
            <a:ext cx="3933064" cy="5578816"/>
          </a:xfrm>
          <a:prstGeom prst="rect">
            <a:avLst/>
          </a:prstGeom>
        </p:spPr>
      </p:pic>
    </p:spTree>
    <p:extLst>
      <p:ext uri="{BB962C8B-B14F-4D97-AF65-F5344CB8AC3E}">
        <p14:creationId xmlns:p14="http://schemas.microsoft.com/office/powerpoint/2010/main" val="30102957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itle 1">
            <a:extLst>
              <a:ext uri="{FF2B5EF4-FFF2-40B4-BE49-F238E27FC236}">
                <a16:creationId xmlns:a16="http://schemas.microsoft.com/office/drawing/2014/main" id="{F4BBA9D2-A946-A458-CDC3-382407239AFC}"/>
              </a:ext>
            </a:extLst>
          </p:cNvPr>
          <p:cNvSpPr>
            <a:spLocks noGrp="1"/>
          </p:cNvSpPr>
          <p:nvPr>
            <p:ph type="title"/>
          </p:nvPr>
        </p:nvSpPr>
        <p:spPr>
          <a:xfrm>
            <a:off x="838200" y="669925"/>
            <a:ext cx="4508946" cy="1325563"/>
          </a:xfrm>
        </p:spPr>
        <p:txBody>
          <a:bodyPr anchor="b">
            <a:normAutofit/>
          </a:bodyPr>
          <a:lstStyle/>
          <a:p>
            <a:pPr algn="r"/>
            <a:r>
              <a:rPr lang="en-US">
                <a:solidFill>
                  <a:schemeClr val="bg1"/>
                </a:solidFill>
              </a:rPr>
              <a:t>T</a:t>
            </a:r>
            <a:r>
              <a:rPr lang="en-IL">
                <a:solidFill>
                  <a:schemeClr val="bg1"/>
                </a:solidFill>
              </a:rPr>
              <a:t>sx?</a:t>
            </a:r>
          </a:p>
        </p:txBody>
      </p:sp>
      <p:cxnSp>
        <p:nvCxnSpPr>
          <p:cNvPr id="10" name="Straight Connector 9">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5C521763-DD62-5B65-FDC7-2F77E21F569B}"/>
              </a:ext>
            </a:extLst>
          </p:cNvPr>
          <p:cNvSpPr>
            <a:spLocks noGrp="1"/>
          </p:cNvSpPr>
          <p:nvPr>
            <p:ph idx="1"/>
          </p:nvPr>
        </p:nvSpPr>
        <p:spPr>
          <a:xfrm>
            <a:off x="1392667" y="2398957"/>
            <a:ext cx="9406666" cy="3526144"/>
          </a:xfrm>
        </p:spPr>
        <p:txBody>
          <a:bodyPr>
            <a:normAutofit/>
          </a:bodyPr>
          <a:lstStyle/>
          <a:p>
            <a:r>
              <a:rPr lang="en-US" sz="2000" b="0" i="0">
                <a:solidFill>
                  <a:schemeClr val="bg1"/>
                </a:solidFill>
                <a:effectLst/>
                <a:latin typeface="Söhne"/>
              </a:rPr>
              <a:t>TSX stands for TypeScript XML. It is a syntax extension for TypeScript, the statically typed superset of JavaScript developed by Microsoft, that includes JSX support. JSX, which stands for JavaScript XML, is a syntax extension for JavaScript that allows you to write HTML-like syntax directly in your JavaScript (or TypeScript) code.</a:t>
            </a:r>
          </a:p>
          <a:p>
            <a:r>
              <a:rPr lang="en-US" sz="2000" b="0" i="0">
                <a:solidFill>
                  <a:schemeClr val="bg1"/>
                </a:solidFill>
                <a:effectLst/>
                <a:latin typeface="Söhne"/>
              </a:rPr>
              <a:t>The combination of TypeScript and JSX (TSX) provides a powerful development environment, allowing you to leverage the features of both technologies. TypeScript brings static typing to your codebase, improving tooling capabilities and making your code more predictable and easier to debug. JSX, on the other hand, brings a declarative syntax for building user interfaces in JavaScript.</a:t>
            </a:r>
          </a:p>
        </p:txBody>
      </p:sp>
      <p:sp>
        <p:nvSpPr>
          <p:cNvPr id="12" name="Rectangle 11">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73165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5E0864-14AE-F8F9-B438-F119E9EDD59D}"/>
              </a:ext>
            </a:extLst>
          </p:cNvPr>
          <p:cNvSpPr>
            <a:spLocks noGrp="1"/>
          </p:cNvSpPr>
          <p:nvPr>
            <p:ph type="title"/>
          </p:nvPr>
        </p:nvSpPr>
        <p:spPr/>
        <p:txBody>
          <a:bodyPr>
            <a:normAutofit/>
          </a:bodyPr>
          <a:lstStyle/>
          <a:p>
            <a:r>
              <a:rPr lang="en-US" b="1" i="0" dirty="0">
                <a:effectLst/>
                <a:latin typeface="Söhne"/>
              </a:rPr>
              <a:t>What is a Higher-Order Component?</a:t>
            </a:r>
            <a:endParaRPr lang="en-IL" dirty="0"/>
          </a:p>
        </p:txBody>
      </p:sp>
      <p:sp>
        <p:nvSpPr>
          <p:cNvPr id="3" name="Content Placeholder 2">
            <a:extLst>
              <a:ext uri="{FF2B5EF4-FFF2-40B4-BE49-F238E27FC236}">
                <a16:creationId xmlns:a16="http://schemas.microsoft.com/office/drawing/2014/main" id="{EDF3D529-3CE9-23BA-3420-1848DAD888AB}"/>
              </a:ext>
            </a:extLst>
          </p:cNvPr>
          <p:cNvSpPr>
            <a:spLocks noGrp="1"/>
          </p:cNvSpPr>
          <p:nvPr>
            <p:ph idx="1"/>
          </p:nvPr>
        </p:nvSpPr>
        <p:spPr/>
        <p:txBody>
          <a:bodyPr/>
          <a:lstStyle/>
          <a:p>
            <a:pPr algn="l"/>
            <a:r>
              <a:rPr lang="en-US" b="0" i="0" dirty="0">
                <a:solidFill>
                  <a:srgbClr val="374151"/>
                </a:solidFill>
                <a:effectLst/>
                <a:latin typeface="Söhne"/>
              </a:rPr>
              <a:t>A Higher-Order Component (HOC) is a function that takes a component and returns a new component. It's a pattern derived from the higher-order functions in JavaScript, which are functions that take other functions as arguments and/or return functions.</a:t>
            </a:r>
          </a:p>
          <a:p>
            <a:br>
              <a:rPr lang="en-US" dirty="0"/>
            </a:br>
            <a:endParaRPr lang="en-IL" dirty="0"/>
          </a:p>
        </p:txBody>
      </p:sp>
    </p:spTree>
    <p:extLst>
      <p:ext uri="{BB962C8B-B14F-4D97-AF65-F5344CB8AC3E}">
        <p14:creationId xmlns:p14="http://schemas.microsoft.com/office/powerpoint/2010/main" val="4129475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C30ABE-1732-E792-1856-D578600E5FF8}"/>
              </a:ext>
            </a:extLst>
          </p:cNvPr>
          <p:cNvSpPr>
            <a:spLocks noGrp="1"/>
          </p:cNvSpPr>
          <p:nvPr>
            <p:ph type="title"/>
          </p:nvPr>
        </p:nvSpPr>
        <p:spPr/>
        <p:txBody>
          <a:bodyPr/>
          <a:lstStyle/>
          <a:p>
            <a:r>
              <a:rPr lang="en-IL" dirty="0"/>
              <a:t>example</a:t>
            </a:r>
          </a:p>
        </p:txBody>
      </p:sp>
      <p:pic>
        <p:nvPicPr>
          <p:cNvPr id="4" name="Content Placeholder 3">
            <a:extLst>
              <a:ext uri="{FF2B5EF4-FFF2-40B4-BE49-F238E27FC236}">
                <a16:creationId xmlns:a16="http://schemas.microsoft.com/office/drawing/2014/main" id="{B59B435B-CD43-7DBE-88B0-D2E1CF621CDE}"/>
              </a:ext>
            </a:extLst>
          </p:cNvPr>
          <p:cNvPicPr>
            <a:picLocks noGrp="1" noChangeAspect="1"/>
          </p:cNvPicPr>
          <p:nvPr>
            <p:ph idx="1"/>
          </p:nvPr>
        </p:nvPicPr>
        <p:blipFill>
          <a:blip r:embed="rId2"/>
          <a:stretch>
            <a:fillRect/>
          </a:stretch>
        </p:blipFill>
        <p:spPr>
          <a:xfrm>
            <a:off x="2105530" y="1825625"/>
            <a:ext cx="7980939" cy="4351338"/>
          </a:xfrm>
          <a:prstGeom prst="rect">
            <a:avLst/>
          </a:prstGeom>
        </p:spPr>
      </p:pic>
    </p:spTree>
    <p:extLst>
      <p:ext uri="{BB962C8B-B14F-4D97-AF65-F5344CB8AC3E}">
        <p14:creationId xmlns:p14="http://schemas.microsoft.com/office/powerpoint/2010/main" val="122957519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C30ABE-1732-E792-1856-D578600E5FF8}"/>
              </a:ext>
            </a:extLst>
          </p:cNvPr>
          <p:cNvSpPr>
            <a:spLocks noGrp="1"/>
          </p:cNvSpPr>
          <p:nvPr>
            <p:ph type="title"/>
          </p:nvPr>
        </p:nvSpPr>
        <p:spPr/>
        <p:txBody>
          <a:bodyPr/>
          <a:lstStyle/>
          <a:p>
            <a:r>
              <a:rPr lang="en-US" dirty="0"/>
              <a:t>R</a:t>
            </a:r>
            <a:r>
              <a:rPr lang="en-IL" dirty="0"/>
              <a:t>ender props</a:t>
            </a:r>
          </a:p>
        </p:txBody>
      </p:sp>
      <p:sp>
        <p:nvSpPr>
          <p:cNvPr id="3" name="Content Placeholder 2">
            <a:extLst>
              <a:ext uri="{FF2B5EF4-FFF2-40B4-BE49-F238E27FC236}">
                <a16:creationId xmlns:a16="http://schemas.microsoft.com/office/drawing/2014/main" id="{18877C4B-D09C-996C-EB66-EFC1FB01EE61}"/>
              </a:ext>
            </a:extLst>
          </p:cNvPr>
          <p:cNvSpPr>
            <a:spLocks noGrp="1"/>
          </p:cNvSpPr>
          <p:nvPr>
            <p:ph idx="1"/>
          </p:nvPr>
        </p:nvSpPr>
        <p:spPr/>
        <p:txBody>
          <a:bodyPr/>
          <a:lstStyle/>
          <a:p>
            <a:pPr algn="l"/>
            <a:r>
              <a:rPr lang="en-US" b="0" i="0" dirty="0">
                <a:solidFill>
                  <a:srgbClr val="374151"/>
                </a:solidFill>
                <a:effectLst/>
                <a:latin typeface="Söhne"/>
              </a:rPr>
              <a:t>The idea is that a component provides some functionality or data, but how it's rendered isn't determined by the component itself. Instead, the rendering is determined by a function you provide as a prop. That function will return some JSX, giving you flexibility in how the functionality or data from the component is used in the rendering.</a:t>
            </a:r>
          </a:p>
          <a:p>
            <a:br>
              <a:rPr lang="en-US" dirty="0"/>
            </a:br>
            <a:endParaRPr lang="en-IL" dirty="0"/>
          </a:p>
        </p:txBody>
      </p:sp>
    </p:spTree>
    <p:extLst>
      <p:ext uri="{BB962C8B-B14F-4D97-AF65-F5344CB8AC3E}">
        <p14:creationId xmlns:p14="http://schemas.microsoft.com/office/powerpoint/2010/main" val="124696321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lowchart: Document 8">
            <a:extLst>
              <a:ext uri="{FF2B5EF4-FFF2-40B4-BE49-F238E27FC236}">
                <a16:creationId xmlns:a16="http://schemas.microsoft.com/office/drawing/2014/main" id="{D12DDE76-C203-4047-9998-63900085B5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175" y="0"/>
            <a:ext cx="3248025" cy="3400426"/>
          </a:xfrm>
          <a:prstGeom prst="flowChartDocument">
            <a:avLst/>
          </a:prstGeom>
          <a:solidFill>
            <a:srgbClr val="4C44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C786A40-C0BB-5A8F-67D5-352B999B6592}"/>
              </a:ext>
            </a:extLst>
          </p:cNvPr>
          <p:cNvSpPr>
            <a:spLocks noGrp="1"/>
          </p:cNvSpPr>
          <p:nvPr>
            <p:ph type="title"/>
          </p:nvPr>
        </p:nvSpPr>
        <p:spPr>
          <a:xfrm>
            <a:off x="838200" y="171162"/>
            <a:ext cx="2840182" cy="2371148"/>
          </a:xfrm>
        </p:spPr>
        <p:txBody>
          <a:bodyPr vert="horz" lIns="91440" tIns="45720" rIns="91440" bIns="45720" rtlCol="0" anchor="ctr">
            <a:normAutofit/>
          </a:bodyPr>
          <a:lstStyle/>
          <a:p>
            <a:r>
              <a:rPr lang="en-US" sz="3200" kern="1200">
                <a:solidFill>
                  <a:srgbClr val="FFFFFF"/>
                </a:solidFill>
                <a:latin typeface="+mj-lt"/>
                <a:ea typeface="+mj-ea"/>
                <a:cs typeface="+mj-cs"/>
              </a:rPr>
              <a:t>example</a:t>
            </a:r>
          </a:p>
        </p:txBody>
      </p:sp>
      <p:pic>
        <p:nvPicPr>
          <p:cNvPr id="4" name="Content Placeholder 3">
            <a:extLst>
              <a:ext uri="{FF2B5EF4-FFF2-40B4-BE49-F238E27FC236}">
                <a16:creationId xmlns:a16="http://schemas.microsoft.com/office/drawing/2014/main" id="{28C15C19-7332-7F6A-29A0-EF1BC8B6D628}"/>
              </a:ext>
            </a:extLst>
          </p:cNvPr>
          <p:cNvPicPr>
            <a:picLocks noGrp="1" noChangeAspect="1"/>
          </p:cNvPicPr>
          <p:nvPr>
            <p:ph idx="1"/>
          </p:nvPr>
        </p:nvPicPr>
        <p:blipFill>
          <a:blip r:embed="rId2"/>
          <a:stretch>
            <a:fillRect/>
          </a:stretch>
        </p:blipFill>
        <p:spPr>
          <a:xfrm>
            <a:off x="4207933" y="1124199"/>
            <a:ext cx="7347537" cy="4610578"/>
          </a:xfrm>
          <a:prstGeom prst="rect">
            <a:avLst/>
          </a:prstGeom>
        </p:spPr>
      </p:pic>
    </p:spTree>
    <p:extLst>
      <p:ext uri="{BB962C8B-B14F-4D97-AF65-F5344CB8AC3E}">
        <p14:creationId xmlns:p14="http://schemas.microsoft.com/office/powerpoint/2010/main" val="350875655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5E0864-14AE-F8F9-B438-F119E9EDD59D}"/>
              </a:ext>
            </a:extLst>
          </p:cNvPr>
          <p:cNvSpPr>
            <a:spLocks noGrp="1"/>
          </p:cNvSpPr>
          <p:nvPr>
            <p:ph type="title"/>
          </p:nvPr>
        </p:nvSpPr>
        <p:spPr/>
        <p:txBody>
          <a:bodyPr/>
          <a:lstStyle/>
          <a:p>
            <a:r>
              <a:rPr lang="en-US" dirty="0"/>
              <a:t>R</a:t>
            </a:r>
            <a:r>
              <a:rPr lang="en-IL" dirty="0"/>
              <a:t>eact </a:t>
            </a:r>
            <a:r>
              <a:rPr lang="en-US" dirty="0"/>
              <a:t>children</a:t>
            </a:r>
            <a:endParaRPr lang="en-IL" dirty="0"/>
          </a:p>
        </p:txBody>
      </p:sp>
      <p:sp>
        <p:nvSpPr>
          <p:cNvPr id="3" name="Content Placeholder 2">
            <a:extLst>
              <a:ext uri="{FF2B5EF4-FFF2-40B4-BE49-F238E27FC236}">
                <a16:creationId xmlns:a16="http://schemas.microsoft.com/office/drawing/2014/main" id="{EDF3D529-3CE9-23BA-3420-1848DAD888AB}"/>
              </a:ext>
            </a:extLst>
          </p:cNvPr>
          <p:cNvSpPr>
            <a:spLocks noGrp="1"/>
          </p:cNvSpPr>
          <p:nvPr>
            <p:ph idx="1"/>
          </p:nvPr>
        </p:nvSpPr>
        <p:spPr/>
        <p:txBody>
          <a:bodyPr/>
          <a:lstStyle/>
          <a:p>
            <a:r>
              <a:rPr lang="en-US" b="0" i="0" dirty="0">
                <a:solidFill>
                  <a:srgbClr val="374151"/>
                </a:solidFill>
                <a:effectLst/>
                <a:latin typeface="Söhne"/>
              </a:rPr>
              <a:t>In React, </a:t>
            </a:r>
            <a:r>
              <a:rPr lang="en-US" dirty="0"/>
              <a:t>children</a:t>
            </a:r>
            <a:r>
              <a:rPr lang="en-US" b="0" i="0" dirty="0">
                <a:solidFill>
                  <a:srgbClr val="374151"/>
                </a:solidFill>
                <a:effectLst/>
                <a:latin typeface="Söhne"/>
              </a:rPr>
              <a:t> is a special prop that allows you to pass components as data to other components, creating a parent-child relationship between components. It lets you define the content inside a component tag and access that content within the component, allowing for more flexible and reusable components.</a:t>
            </a:r>
            <a:endParaRPr lang="en-IL" dirty="0"/>
          </a:p>
        </p:txBody>
      </p:sp>
    </p:spTree>
    <p:extLst>
      <p:ext uri="{BB962C8B-B14F-4D97-AF65-F5344CB8AC3E}">
        <p14:creationId xmlns:p14="http://schemas.microsoft.com/office/powerpoint/2010/main" val="3477454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061853-EF4B-CF9C-790F-177347CB9264}"/>
              </a:ext>
            </a:extLst>
          </p:cNvPr>
          <p:cNvSpPr>
            <a:spLocks noGrp="1"/>
          </p:cNvSpPr>
          <p:nvPr>
            <p:ph type="title"/>
          </p:nvPr>
        </p:nvSpPr>
        <p:spPr/>
        <p:txBody>
          <a:bodyPr/>
          <a:lstStyle/>
          <a:p>
            <a:r>
              <a:rPr lang="en-IL" dirty="0"/>
              <a:t>useRef</a:t>
            </a:r>
          </a:p>
        </p:txBody>
      </p:sp>
      <p:sp>
        <p:nvSpPr>
          <p:cNvPr id="3" name="Content Placeholder 2">
            <a:extLst>
              <a:ext uri="{FF2B5EF4-FFF2-40B4-BE49-F238E27FC236}">
                <a16:creationId xmlns:a16="http://schemas.microsoft.com/office/drawing/2014/main" id="{DF5D1F2B-C20D-C86A-BC4D-FF1E33B48FDE}"/>
              </a:ext>
            </a:extLst>
          </p:cNvPr>
          <p:cNvSpPr>
            <a:spLocks noGrp="1"/>
          </p:cNvSpPr>
          <p:nvPr>
            <p:ph idx="1"/>
          </p:nvPr>
        </p:nvSpPr>
        <p:spPr/>
        <p:txBody>
          <a:bodyPr>
            <a:normAutofit/>
          </a:bodyPr>
          <a:lstStyle/>
          <a:p>
            <a:r>
              <a:rPr lang="en-US" b="0" i="0" dirty="0">
                <a:solidFill>
                  <a:srgbClr val="374151"/>
                </a:solidFill>
                <a:effectLst/>
                <a:latin typeface="Söhne"/>
              </a:rPr>
              <a:t>In React, the </a:t>
            </a:r>
            <a:r>
              <a:rPr lang="en-US" dirty="0" err="1"/>
              <a:t>useRef</a:t>
            </a:r>
            <a:r>
              <a:rPr lang="en-US" b="0" i="0" dirty="0">
                <a:solidFill>
                  <a:srgbClr val="374151"/>
                </a:solidFill>
                <a:effectLst/>
                <a:latin typeface="Söhne"/>
              </a:rPr>
              <a:t> hook is primarily used to access and interact with DOM elements directly. However, in addition to referencing DOM elements, </a:t>
            </a:r>
            <a:r>
              <a:rPr lang="en-US" dirty="0" err="1"/>
              <a:t>useRef</a:t>
            </a:r>
            <a:r>
              <a:rPr lang="en-US" b="0" i="0" dirty="0">
                <a:solidFill>
                  <a:srgbClr val="374151"/>
                </a:solidFill>
                <a:effectLst/>
                <a:latin typeface="Söhne"/>
              </a:rPr>
              <a:t> can also be used to persist mutable values across renders without causing re-renders. When used with TypeScript (</a:t>
            </a:r>
            <a:r>
              <a:rPr lang="en-US" dirty="0" err="1"/>
              <a:t>tsx</a:t>
            </a:r>
            <a:r>
              <a:rPr lang="en-US" b="0" i="0" dirty="0">
                <a:solidFill>
                  <a:srgbClr val="374151"/>
                </a:solidFill>
                <a:effectLst/>
                <a:latin typeface="Söhne"/>
              </a:rPr>
              <a:t>), you often want to specify the type of the referenced object to take full advantage of TypeScript's type safety.</a:t>
            </a:r>
          </a:p>
          <a:p>
            <a:pPr algn="l"/>
            <a:r>
              <a:rPr lang="en-US" b="0" i="0" dirty="0" err="1">
                <a:solidFill>
                  <a:srgbClr val="374151"/>
                </a:solidFill>
                <a:effectLst/>
                <a:latin typeface="Söhne"/>
              </a:rPr>
              <a:t>useRef</a:t>
            </a:r>
            <a:r>
              <a:rPr lang="en-US" b="0" i="0" dirty="0">
                <a:solidFill>
                  <a:srgbClr val="374151"/>
                </a:solidFill>
                <a:effectLst/>
                <a:latin typeface="Söhne"/>
              </a:rPr>
              <a:t> can store a mutable value without causing re-renders when its value changes. This can be useful for values that should persist across renders but don't need to trigger a UI update when changed.</a:t>
            </a:r>
          </a:p>
          <a:p>
            <a:endParaRPr lang="en-IL" dirty="0"/>
          </a:p>
        </p:txBody>
      </p:sp>
    </p:spTree>
    <p:extLst>
      <p:ext uri="{BB962C8B-B14F-4D97-AF65-F5344CB8AC3E}">
        <p14:creationId xmlns:p14="http://schemas.microsoft.com/office/powerpoint/2010/main" val="308835499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48DB5C-9E71-A3AD-CCA7-ADDF8657F63C}"/>
              </a:ext>
            </a:extLst>
          </p:cNvPr>
          <p:cNvSpPr>
            <a:spLocks noGrp="1"/>
          </p:cNvSpPr>
          <p:nvPr>
            <p:ph type="title"/>
          </p:nvPr>
        </p:nvSpPr>
        <p:spPr/>
        <p:txBody>
          <a:bodyPr/>
          <a:lstStyle/>
          <a:p>
            <a:endParaRPr lang="en-IL"/>
          </a:p>
        </p:txBody>
      </p:sp>
      <p:sp>
        <p:nvSpPr>
          <p:cNvPr id="3" name="Content Placeholder 2">
            <a:extLst>
              <a:ext uri="{FF2B5EF4-FFF2-40B4-BE49-F238E27FC236}">
                <a16:creationId xmlns:a16="http://schemas.microsoft.com/office/drawing/2014/main" id="{99BE3A51-DA05-CA5B-C956-8FCC52B319DC}"/>
              </a:ext>
            </a:extLst>
          </p:cNvPr>
          <p:cNvSpPr>
            <a:spLocks noGrp="1"/>
          </p:cNvSpPr>
          <p:nvPr>
            <p:ph idx="1"/>
          </p:nvPr>
        </p:nvSpPr>
        <p:spPr/>
        <p:txBody>
          <a:bodyPr/>
          <a:lstStyle/>
          <a:p>
            <a:endParaRPr lang="en-IL"/>
          </a:p>
        </p:txBody>
      </p:sp>
    </p:spTree>
    <p:extLst>
      <p:ext uri="{BB962C8B-B14F-4D97-AF65-F5344CB8AC3E}">
        <p14:creationId xmlns:p14="http://schemas.microsoft.com/office/powerpoint/2010/main" val="334286771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C799903-48D5-4A31-A1A2-541072D977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Freeform: Shape 9">
            <a:extLst>
              <a:ext uri="{FF2B5EF4-FFF2-40B4-BE49-F238E27FC236}">
                <a16:creationId xmlns:a16="http://schemas.microsoft.com/office/drawing/2014/main" id="{8EFFF109-FC58-4FD3-BE05-9775A1310F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8889" cy="6858000"/>
          </a:xfrm>
          <a:custGeom>
            <a:avLst/>
            <a:gdLst>
              <a:gd name="connsiteX0" fmla="*/ 0 w 4818889"/>
              <a:gd name="connsiteY0" fmla="*/ 0 h 6858000"/>
              <a:gd name="connsiteX1" fmla="*/ 3605911 w 4818889"/>
              <a:gd name="connsiteY1" fmla="*/ 0 h 6858000"/>
              <a:gd name="connsiteX2" fmla="*/ 3668894 w 4818889"/>
              <a:gd name="connsiteY2" fmla="*/ 69271 h 6858000"/>
              <a:gd name="connsiteX3" fmla="*/ 4818889 w 4818889"/>
              <a:gd name="connsiteY3" fmla="*/ 3429000 h 6858000"/>
              <a:gd name="connsiteX4" fmla="*/ 3668894 w 4818889"/>
              <a:gd name="connsiteY4" fmla="*/ 6788730 h 6858000"/>
              <a:gd name="connsiteX5" fmla="*/ 3605911 w 4818889"/>
              <a:gd name="connsiteY5" fmla="*/ 6858000 h 6858000"/>
              <a:gd name="connsiteX6" fmla="*/ 0 w 481888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8889" h="6858000">
                <a:moveTo>
                  <a:pt x="0" y="0"/>
                </a:moveTo>
                <a:lnTo>
                  <a:pt x="3605911" y="0"/>
                </a:lnTo>
                <a:lnTo>
                  <a:pt x="3668894" y="69271"/>
                </a:lnTo>
                <a:cubicBezTo>
                  <a:pt x="4379420" y="929100"/>
                  <a:pt x="4818889" y="2116944"/>
                  <a:pt x="4818889" y="3429000"/>
                </a:cubicBezTo>
                <a:cubicBezTo>
                  <a:pt x="4818889" y="4741056"/>
                  <a:pt x="4379420" y="5928900"/>
                  <a:pt x="3668894" y="6788730"/>
                </a:cubicBezTo>
                <a:lnTo>
                  <a:pt x="3605911" y="6858000"/>
                </a:lnTo>
                <a:lnTo>
                  <a:pt x="0" y="6858000"/>
                </a:lnTo>
                <a:close/>
              </a:path>
            </a:pathLst>
          </a:custGeom>
          <a:ln w="9525">
            <a:solidFill>
              <a:srgbClr val="E6E6E6"/>
            </a:solidFill>
          </a:ln>
          <a:effectLst>
            <a:outerShdw blurRad="508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Freeform: Shape 11">
            <a:extLst>
              <a:ext uri="{FF2B5EF4-FFF2-40B4-BE49-F238E27FC236}">
                <a16:creationId xmlns:a16="http://schemas.microsoft.com/office/drawing/2014/main" id="{E1B96AD6-92A9-4273-A62B-96A1C3E0BA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1477" cy="6858000"/>
          </a:xfrm>
          <a:custGeom>
            <a:avLst/>
            <a:gdLst>
              <a:gd name="connsiteX0" fmla="*/ 0 w 4811477"/>
              <a:gd name="connsiteY0" fmla="*/ 0 h 6858000"/>
              <a:gd name="connsiteX1" fmla="*/ 3598499 w 4811477"/>
              <a:gd name="connsiteY1" fmla="*/ 0 h 6858000"/>
              <a:gd name="connsiteX2" fmla="*/ 3661482 w 4811477"/>
              <a:gd name="connsiteY2" fmla="*/ 69271 h 6858000"/>
              <a:gd name="connsiteX3" fmla="*/ 4811477 w 4811477"/>
              <a:gd name="connsiteY3" fmla="*/ 3429000 h 6858000"/>
              <a:gd name="connsiteX4" fmla="*/ 3661482 w 4811477"/>
              <a:gd name="connsiteY4" fmla="*/ 6788730 h 6858000"/>
              <a:gd name="connsiteX5" fmla="*/ 3598499 w 4811477"/>
              <a:gd name="connsiteY5" fmla="*/ 6858000 h 6858000"/>
              <a:gd name="connsiteX6" fmla="*/ 0 w 481147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1477" h="6858000">
                <a:moveTo>
                  <a:pt x="0" y="0"/>
                </a:moveTo>
                <a:lnTo>
                  <a:pt x="3598499" y="0"/>
                </a:lnTo>
                <a:lnTo>
                  <a:pt x="3661482" y="69271"/>
                </a:lnTo>
                <a:cubicBezTo>
                  <a:pt x="4372008" y="929100"/>
                  <a:pt x="4811477" y="2116944"/>
                  <a:pt x="4811477" y="3429000"/>
                </a:cubicBezTo>
                <a:cubicBezTo>
                  <a:pt x="4811477" y="4741056"/>
                  <a:pt x="4372008" y="5928900"/>
                  <a:pt x="3661482" y="6788730"/>
                </a:cubicBezTo>
                <a:lnTo>
                  <a:pt x="3598499"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3826DDF-B7BE-C509-C26B-E8C9503A7FF1}"/>
              </a:ext>
            </a:extLst>
          </p:cNvPr>
          <p:cNvSpPr>
            <a:spLocks noGrp="1"/>
          </p:cNvSpPr>
          <p:nvPr>
            <p:ph type="title"/>
          </p:nvPr>
        </p:nvSpPr>
        <p:spPr>
          <a:xfrm>
            <a:off x="621792" y="1161288"/>
            <a:ext cx="3602736" cy="4526280"/>
          </a:xfrm>
        </p:spPr>
        <p:txBody>
          <a:bodyPr>
            <a:normAutofit/>
          </a:bodyPr>
          <a:lstStyle/>
          <a:p>
            <a:r>
              <a:rPr lang="en-US" sz="4000"/>
              <a:t>N</a:t>
            </a:r>
            <a:r>
              <a:rPr lang="en-IL" sz="4000"/>
              <a:t>ext and supabase</a:t>
            </a:r>
          </a:p>
        </p:txBody>
      </p:sp>
      <p:sp>
        <p:nvSpPr>
          <p:cNvPr id="14" name="Rectangle 13">
            <a:extLst>
              <a:ext uri="{FF2B5EF4-FFF2-40B4-BE49-F238E27FC236}">
                <a16:creationId xmlns:a16="http://schemas.microsoft.com/office/drawing/2014/main" id="{463EEC44-1BA3-44ED-81FC-A644B04B2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102049"/>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FEE707C0-A6EC-19D9-DF3F-CC101C74FF04}"/>
              </a:ext>
            </a:extLst>
          </p:cNvPr>
          <p:cNvSpPr>
            <a:spLocks noGrp="1"/>
          </p:cNvSpPr>
          <p:nvPr>
            <p:ph idx="1"/>
          </p:nvPr>
        </p:nvSpPr>
        <p:spPr>
          <a:xfrm>
            <a:off x="5434149" y="932688"/>
            <a:ext cx="5916603" cy="4992624"/>
          </a:xfrm>
        </p:spPr>
        <p:txBody>
          <a:bodyPr anchor="ctr">
            <a:normAutofit/>
          </a:bodyPr>
          <a:lstStyle/>
          <a:p>
            <a:r>
              <a:rPr lang="en-US" sz="2000">
                <a:hlinkClick r:id="rId2"/>
              </a:rPr>
              <a:t>https://supabase.com/docs/guides/getting-started/quickstarts/nextjs</a:t>
            </a:r>
            <a:endParaRPr lang="en-US" sz="2000"/>
          </a:p>
          <a:p>
            <a:endParaRPr lang="en-US" sz="2000"/>
          </a:p>
          <a:p>
            <a:endParaRPr lang="en-IL" sz="2000"/>
          </a:p>
        </p:txBody>
      </p:sp>
    </p:spTree>
    <p:extLst>
      <p:ext uri="{BB962C8B-B14F-4D97-AF65-F5344CB8AC3E}">
        <p14:creationId xmlns:p14="http://schemas.microsoft.com/office/powerpoint/2010/main" val="3327008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8">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4BBA9D2-A946-A458-CDC3-382407239AFC}"/>
              </a:ext>
            </a:extLst>
          </p:cNvPr>
          <p:cNvSpPr>
            <a:spLocks noGrp="1"/>
          </p:cNvSpPr>
          <p:nvPr>
            <p:ph type="title"/>
          </p:nvPr>
        </p:nvSpPr>
        <p:spPr>
          <a:xfrm>
            <a:off x="640080" y="325369"/>
            <a:ext cx="4368602" cy="1956841"/>
          </a:xfrm>
        </p:spPr>
        <p:txBody>
          <a:bodyPr anchor="b">
            <a:normAutofit/>
          </a:bodyPr>
          <a:lstStyle/>
          <a:p>
            <a:r>
              <a:rPr lang="en-US" sz="5400"/>
              <a:t>H</a:t>
            </a:r>
            <a:r>
              <a:rPr lang="en-IL" sz="5400"/>
              <a:t>ow do we start? </a:t>
            </a:r>
          </a:p>
        </p:txBody>
      </p:sp>
      <p:sp>
        <p:nvSpPr>
          <p:cNvPr id="21"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C521763-DD62-5B65-FDC7-2F77E21F569B}"/>
              </a:ext>
            </a:extLst>
          </p:cNvPr>
          <p:cNvSpPr>
            <a:spLocks noGrp="1"/>
          </p:cNvSpPr>
          <p:nvPr>
            <p:ph idx="1"/>
          </p:nvPr>
        </p:nvSpPr>
        <p:spPr>
          <a:xfrm>
            <a:off x="640080" y="2872899"/>
            <a:ext cx="4243589" cy="3320668"/>
          </a:xfrm>
        </p:spPr>
        <p:txBody>
          <a:bodyPr>
            <a:normAutofit/>
          </a:bodyPr>
          <a:lstStyle/>
          <a:p>
            <a:r>
              <a:rPr lang="en-US" sz="2200"/>
              <a:t>W</a:t>
            </a:r>
            <a:r>
              <a:rPr lang="en-IL" sz="2200"/>
              <a:t>e start by exporting a function, with tsx</a:t>
            </a:r>
          </a:p>
        </p:txBody>
      </p:sp>
      <p:pic>
        <p:nvPicPr>
          <p:cNvPr id="4" name="Picture 3">
            <a:extLst>
              <a:ext uri="{FF2B5EF4-FFF2-40B4-BE49-F238E27FC236}">
                <a16:creationId xmlns:a16="http://schemas.microsoft.com/office/drawing/2014/main" id="{541730DD-86B6-E418-F299-EABC78982742}"/>
              </a:ext>
            </a:extLst>
          </p:cNvPr>
          <p:cNvPicPr>
            <a:picLocks noChangeAspect="1"/>
          </p:cNvPicPr>
          <p:nvPr/>
        </p:nvPicPr>
        <p:blipFill rotWithShape="1">
          <a:blip r:embed="rId2"/>
          <a:srcRect l="12042" r="11227"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3975303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2205</TotalTime>
  <Words>5094</Words>
  <Application>Microsoft Macintosh PowerPoint</Application>
  <PresentationFormat>Widescreen</PresentationFormat>
  <Paragraphs>242</Paragraphs>
  <Slides>87</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87</vt:i4>
      </vt:variant>
    </vt:vector>
  </HeadingPairs>
  <TitlesOfParts>
    <vt:vector size="93" baseType="lpstr">
      <vt:lpstr>Arial</vt:lpstr>
      <vt:lpstr>Calibri</vt:lpstr>
      <vt:lpstr>Calibri Light</vt:lpstr>
      <vt:lpstr>Inter</vt:lpstr>
      <vt:lpstr>Söhne</vt:lpstr>
      <vt:lpstr>Office Theme</vt:lpstr>
      <vt:lpstr>React / Next.ts</vt:lpstr>
      <vt:lpstr>What is Next.js?</vt:lpstr>
      <vt:lpstr>When should you use Next.js?</vt:lpstr>
      <vt:lpstr>Why should you use Next.js?</vt:lpstr>
      <vt:lpstr>folder structure</vt:lpstr>
      <vt:lpstr>More folders</vt:lpstr>
      <vt:lpstr>What is React?</vt:lpstr>
      <vt:lpstr>Tsx?</vt:lpstr>
      <vt:lpstr>How do we start? </vt:lpstr>
      <vt:lpstr>Classes?</vt:lpstr>
      <vt:lpstr>Let’s start count (useState)</vt:lpstr>
      <vt:lpstr>Example </vt:lpstr>
      <vt:lpstr>In a component</vt:lpstr>
      <vt:lpstr>Why do we need the function</vt:lpstr>
      <vt:lpstr>Wait what with my css?</vt:lpstr>
      <vt:lpstr>Wait what is the className?</vt:lpstr>
      <vt:lpstr>CSS Modules:</vt:lpstr>
      <vt:lpstr>explain</vt:lpstr>
      <vt:lpstr>Import components</vt:lpstr>
      <vt:lpstr>layout</vt:lpstr>
      <vt:lpstr>props</vt:lpstr>
      <vt:lpstr>Optinal props just put ?</vt:lpstr>
      <vt:lpstr>useEffect</vt:lpstr>
      <vt:lpstr>useEffect</vt:lpstr>
      <vt:lpstr>What is zustand</vt:lpstr>
      <vt:lpstr>Zustand</vt:lpstr>
      <vt:lpstr>Use the store in a component</vt:lpstr>
      <vt:lpstr>Remember!</vt:lpstr>
      <vt:lpstr>Objects as state</vt:lpstr>
      <vt:lpstr>Use in component</vt:lpstr>
      <vt:lpstr>What about array?</vt:lpstr>
      <vt:lpstr>Break?</vt:lpstr>
      <vt:lpstr>Jotai</vt:lpstr>
      <vt:lpstr>Here are the key concepts:</vt:lpstr>
      <vt:lpstr>Atom family (need to add)</vt:lpstr>
      <vt:lpstr>Recoil</vt:lpstr>
      <vt:lpstr>Key concepts in Recoil are</vt:lpstr>
      <vt:lpstr>Atoms</vt:lpstr>
      <vt:lpstr>Selectors</vt:lpstr>
      <vt:lpstr>components</vt:lpstr>
      <vt:lpstr>PowerPoint Presentation</vt:lpstr>
      <vt:lpstr>Redux</vt:lpstr>
      <vt:lpstr>actions</vt:lpstr>
      <vt:lpstr>Reducers</vt:lpstr>
      <vt:lpstr>Store</vt:lpstr>
      <vt:lpstr>Data flow</vt:lpstr>
      <vt:lpstr>Data flow diagram</vt:lpstr>
      <vt:lpstr>Middleware</vt:lpstr>
      <vt:lpstr>routing system </vt:lpstr>
      <vt:lpstr>Let’s go &lt;a&gt;</vt:lpstr>
      <vt:lpstr>Routs.ts</vt:lpstr>
      <vt:lpstr>GET POST UPDATE and DELETE</vt:lpstr>
      <vt:lpstr>GET</vt:lpstr>
      <vt:lpstr>POST</vt:lpstr>
      <vt:lpstr>UPADTE</vt:lpstr>
      <vt:lpstr>DELETE</vt:lpstr>
      <vt:lpstr>Next response</vt:lpstr>
      <vt:lpstr>What is a Cookie? </vt:lpstr>
      <vt:lpstr>How does a Cookie Work? </vt:lpstr>
      <vt:lpstr>When do We Use Cookies?</vt:lpstr>
      <vt:lpstr>HTML forms</vt:lpstr>
      <vt:lpstr>formAction</vt:lpstr>
      <vt:lpstr>Data Fetching, Caching, and Revalidating</vt:lpstr>
      <vt:lpstr>Server Data fetch - API routes</vt:lpstr>
      <vt:lpstr>Client data </vt:lpstr>
      <vt:lpstr>Client vs server</vt:lpstr>
      <vt:lpstr>Client-Side Rendering (CSR)</vt:lpstr>
      <vt:lpstr>CSR drawback</vt:lpstr>
      <vt:lpstr>SSR</vt:lpstr>
      <vt:lpstr>SSR drawbacks</vt:lpstr>
      <vt:lpstr>Conclusion</vt:lpstr>
      <vt:lpstr>PowerPoint Presentation</vt:lpstr>
      <vt:lpstr>Google signin</vt:lpstr>
      <vt:lpstr>PowerPoint Presentation</vt:lpstr>
      <vt:lpstr>PowerPoint Presentation</vt:lpstr>
      <vt:lpstr>React dev tools</vt:lpstr>
      <vt:lpstr>Intersection &amp;</vt:lpstr>
      <vt:lpstr>example</vt:lpstr>
      <vt:lpstr>What about this </vt:lpstr>
      <vt:lpstr>What is a Higher-Order Component?</vt:lpstr>
      <vt:lpstr>example</vt:lpstr>
      <vt:lpstr>Render props</vt:lpstr>
      <vt:lpstr>example</vt:lpstr>
      <vt:lpstr>React children</vt:lpstr>
      <vt:lpstr>useRef</vt:lpstr>
      <vt:lpstr>PowerPoint Presentation</vt:lpstr>
      <vt:lpstr>Next and supabase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React / Next.ts</dc:title>
  <dc:creator>Shaked Chen</dc:creator>
  <cp:lastModifiedBy>Shaked Chen</cp:lastModifiedBy>
  <cp:revision>17</cp:revision>
  <dcterms:created xsi:type="dcterms:W3CDTF">2023-07-23T21:48:56Z</dcterms:created>
  <dcterms:modified xsi:type="dcterms:W3CDTF">2023-08-23T14:23:54Z</dcterms:modified>
</cp:coreProperties>
</file>